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uprightly walketh surely: but he that perverteth his ways shall be kn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nketh with the eye causeth sorrow: but a prating fool shall f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is a fountain of life: but violence covereth the mouth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red stirreth up strifes: but love covereth all transgress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ips of him that hath discernment wisdom is found: but a rod is for the back of him that is void of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men lay up knowledge: but the mouth of the foolish is a present destruc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’s wealth is his strong city: the destruction of the poor is their pover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bour of the righteous tendeth to life; the increase of the wicked to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in the way of life that heedeth correction: but he that forsaketh reproof err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ideth hatred is of lying lips; and he that uttereth a slander is a f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. A wise son maketh a glad father: but a foolish son is the heaviness of his m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words there wanteth not transgression: but he that refraineth his lips doeth wisel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righteous is as choice silver: the heart of the wicked is little wo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feed many: but the foolish die for lack of understand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, it maketh rich, and he addeth no sorrow therewi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s sport to a fool to do wickedness: and so is wisdom to a man of understand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wicked, it shall come upon him: and the desire of the righteous shall be grant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hirlwind passeth, the wicked is no more: but the righteous is an everlasting foundat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vinegar to the teeth, and as smoke to the eyes, so is the sluggard to them that send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prolongeth days: but the years of the wicked shall be shorte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pe of the righteous shall be gladness: but the expectation of the wicked shall peris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sures of wickedness profit nothing: but righteousness delivereth from dea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LORD is a strong hold to the upright; but it is a destruction to the workers of iniquit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never be removed: but the wicked shall not dwell in the la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righteous bringeth forth wisdom: but the froward tongue shall be cut off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know what is acceptable: but the mouth of the wicked speaketh frowardnes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suffer the soul of the righteous to famish: but he thrusteth away the desire of the wick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cometh poor that dealeth with a slack hand: but the hand of the diligent maketh ri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athereth in summer is a wise son: but he that sleepeth in harvest is a son that causeth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ings are upon the head of the righteous: but violence covereth the mouth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y of the just is blessed: but the name of the wicked shall r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will receive commandments: but a prating fool shall f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2026-07-26T00:43:28Z</dcterms:created>
  <dcterms:modified xsi:type="dcterms:W3CDTF">2026-07-26T00:43:28Z</dcterms:modified>
  <dc:title>Bible.com.au: PROVERBS 10:1-32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