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hall be a chaplet of grace unto thy head, and chains about thy nec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sinners entice thee, consent thou no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say, Come with us, let us lay wait for blood, let us lurk privily for the innocent without cause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swallow them up alive as Sheol, and whole, as those that go down into the pit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shall find all precious substance, we shall fill our houses with spoil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cast thy lot among us; we will all have one purse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walk not thou in the way with them; refrain thy foot from their pat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feet run to evil, and they make haste to shed bl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vain is the net spread, in the eyes of any bird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lay wait for their own blood, they lurk privily for their own liv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verbs of Solomon the son of David, king of Israel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re the ways of every one that is greedy of gain; it taketh away the life of the owners thereo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crieth aloud in the street; she uttereth her voice in the broad places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crieth in the chief place of concourse; at the entering in of the gates, in the city, she uttereth her words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ye simple ones, will ye love simplicity? and scorners delight them in scorning, and fools hate knowledg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ou at my reproof: behold, I will pour out my spirit unto you, I will make known my words unto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have called, and ye refused; I have stretched out my hand, and no man regarded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have set at nought all my counsel, and would none of my reproof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will laugh in the day of your calamity; I will mock when your fear cometh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fear cometh as a storm, and your calamity cometh on as a whirlwind; when distress and anguish come upon you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y call upon me, but I will not answer; they shall seek me diligently, but they shall not find m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know wisdom and instruction; to discern the words of understanding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they hated knowledge, and did not choose the fear of the LORD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uld none of my counsel; they despised all my reproof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they eat of the fruit of their own way, and be filled with their own devic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backsliding of the simple shall slay them, and the prosperity of fools shall destroy the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o hearkeneth unto me shall dwell securely, and shall be quiet without fear of evil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receive instruction in wise dealing, in righteousness and judgment and equity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give subtilty to the simple, to the young man knowledge and discretio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wise man may hear, and increase in learning; and that the man of understanding may attain unto sound counsel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understand a proverb, and a figure; the words of the wise, and their dark say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beginning of knowledge: but the foolish despise wisdom and instruct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hear the instruction of thy father, and forsake not the law of thy mothe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2026-07-26T00:42:35Z</dcterms:created>
  <dcterms:modified xsi:type="dcterms:W3CDTF">2026-07-26T00:42:35Z</dcterms:modified>
  <dc:title>Bible.com.au: PROVERBS 1:1-33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