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 pray, that your love may abound yet more and more in knowledge and all discernmen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e may approve the things that are excellent; that ye may be sincere and void of offence unto the day of Chris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filled with the fruits of righteousness, which are through Jesus Christ, unto the glory and praise of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ould have you know, brethren, that the things which happened unto me have fallen out rather unto the progress of the gospel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bonds became manifest in Christ throughout the whole praetorian guard, and to all the res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most of the brethren in the Lord, being confident through my bonds, are more abundantly bold to speak the word of God without f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indeed preach Christ even of envy and strife; and some also of good will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do it of love, knowing that I am set for the defence of the gospel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ther proclaim Christ of faction, not sincerely, thinking to raise up affliction for me in my bon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only that in every way, whether in pretence or in truth, Christ is proclaimed; and therein I rejoice, yea, and will rej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Timothy, servants of Christ Jesus, to all the saints in Christ Jesus which are at Philippi, with the bishops and deacon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is shall turn to my salvation, through your supplication and the supply of the Spirit of Jesus Christ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my earnest expectation and hope, that in nothing shall I be put to shame, but that with all boldness, as always, so now also Christ shall be magnified in my body, whether by life, or by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me to live is Christ, and to die is g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o live in the flesh,--if this is the fruit of my work, then what I shall choose I wot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in a strait betwixt the two, having the desire to depart and be with Christ; for it is very far bette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o abide in the flesh is more needful for your s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this confidence, I know that I shall abide, yea, and abide with you all, for your progress and joy in the fait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r glorying may abound in Christ Jesus in me through my presence with you aga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let your manner of life be worthy of the gospel of Christ: that, whether I come and see you or be absent, I may hear of your state, that ye stand fast in one spirit, with one soul striving for the faith of the gospel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nothing affrighted by the adversaries: which is for them an evident token of perdition, but of your salvation, and that from God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 and peace from God our Father and the Lord Jesus Chris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o you it hath been granted in the behalf of Christ, not only to believe on him, but also to suffer in his behalf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the same conflict which ye saw in me, and now hear to be in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 upon all my remembrance of you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in every supplication of mine on behalf of you all making my supplication with joy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fellowship in furtherance of the gospel from the first day until now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confident of this very thing, that he which began a good work in you will perfect it until the day of Jesus Chri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it is right for me to be thus minded on behalf of you all, because I have you in my heart, inasmuch as, both in my bonds and in the defence and confirmation of the gospel, ye all are partakers with me of gr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my witness, how I long after you all in the tender mercies of Christ Jes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2026-07-26T00:43:39Z</dcterms:created>
  <dcterms:modified xsi:type="dcterms:W3CDTF">2026-07-26T00:43:39Z</dcterms:modified>
  <dc:title>Bible.com.au: PHILIPPIANS 1:1-30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