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EMON 1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for love’s sake I rather beseech, being such a one as Paul the aged, and now a prisoner also of Christ Jesus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seech thee for my child, whom I have begotten in my bonds, Onesimu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as aforetime unprofitable to thee, but now is profitable to thee and to m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have sent back to thee in his own person, that is, my very heart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would fain have kept with me, that in thy behalf he might minister unto me in the bonds of the gospel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out thy mind I would do nothing; that thy goodness should not be as of necessity, but of free wil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erhaps he was therefore parted from thee for a season, that thou shouldest have him for ever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onger as a servant, but more than a servant, a brother beloved, specially to me, but how much rather to thee, both in the flesh and in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n thou countest me a partner, receive him as mysel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 hath wronged thee at all, or oweth thee aught, put that to mine account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 prisoner of Christ Jesus, and Timothy our brother, to Philemon our beloved and fellow-worker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aul write it with mine own hand, I will repay it: that I say not unto thee how that thou owest to me even thine own self besid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brother, let me have joy of thee in the Lord: refresh my heart in Chri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confidence in thine obedience I write unto thee, knowing that thou wilt do even beyond what I sa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al prepare me also a lodging: for I hope that through your prayers I shall be granted unto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aphras, my fellow-prisoner in Christ Jesus, saluteth thee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do Mark, Aristarchus, Demas, Luke, my fellow-worke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our Lord Jesus Christ be with your spirit. Am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Apphia our sister, and to Archippus our fellow-soldier, and to the church in thy hous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to you and peace from God our Father and the Lord Jesus Chri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my God always, making mention of thee in my prayer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ing of thy love, and of the faith which thou hast toward the Lord Jesus, and toward all the saint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fellowship of thy faith may become effectual, in the knowledge of every good thing which is in you, unto Chri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d much joy and comfort in thy love, because the hearts of the saints have been refreshed through thee, bro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though I have all boldness in Christ to enjoin thee that which is befitti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2026-07-26T00:49:19Z</dcterms:created>
  <dcterms:modified xsi:type="dcterms:W3CDTF">2026-07-26T00:49:19Z</dcterms:modified>
  <dc:title>Bible.com.au: PHILEMON 1:1-25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