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 Thus saith the Lord GOD concerning Edom: We have heard tidings from the LORD, and an ambassador is sent among the nations, saying, Arise ye, and let us rise up against her in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have made thee small among the nations: thou art greatly desp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thine heart hath deceived thee, O thou that dwellest in the clefts of the rock, whose habitation is high; that saith in his heart, Who shall bring me down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ou mount on high as the eagle, and though thy nest be set among the stars, I will bring thee down from thenc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thee, if robbers by night, (how art thou cut off!) would they not steal till they had enough? if grapegatherers came to thee, would they not leave some gleaning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are the things of Esau searched out! how are his hidden treasures sough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men of thy confederacy have brought thee on thy way, even to the border: the men that were at peace with thee have deceived thee, and prevailed against thee; they that eat thy bread lay a snare under thee: there is none understanding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I not in that day, saith the LORD, destroy the wise men out of Edom, and understanding out of the mount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y mighty men, O Teman, shall be dismayed, to the end that every one may be cut off from the mount of Esau by sl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violence done to thy brother Jacob shame shall cover thee, and thou shalt be cut off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ou stoodest on the other side, in the day that strangers carried away his substance, and foreigners entered into his gates, and cast lots upon Jerusalem, even thou wast as one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look not thou on the day of thy brother in the day of his disaster, and rejoice not over the children of Judah in the day of their destruction; neither speak proudly in the day of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not into the gate of my people in the day of their calamity; yea, look not thou on their affliction in the day of their calamity, neither lay ye hands on their substance in the day of their cala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tand thou not in the crossway, to cut off those of his that escape; and deliver not up those of his that remain in the day of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day of the LORD is near upon all the nations: as thou hast done, it shall be done unto thee; thy dealing shall return upon thine own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ye have drunk upon my holy mountain, so shall all the nations drink continually, yea, they shall drink, and swallow down, and shall be as though they had not be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n mount Zion there shall be those that escape, and it shall be holy; and the house of Jacob shall possess their posses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use of Jacob shall be a fire, and the house of Joseph a flame, and the house of Esau for stubble, and they shall burn among them, and devour them: and there shall not be any remaining to the house of Esau; for the LORD hath spo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of the South shall possess the mount of Esau; and they of the lowland the Philistines and they shall possess the field of Ephraim, and the field of Samaria: and Benjamin shall possess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ptivity of this host of the children of Israel, which are among the Canaanites, shall possess even unto Zarephath; and the captivity of Jerusalem, which is in Sepharad, shall possess the cities of the S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viours shall come up on mount Zion to judge the mount of Esau; and the kingdom shall be the L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OBADIAH 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