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6: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shall no inheritance remove from one tribe to another tribe; for the tribes of the children of Israel shall cleave every one to his own inherita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ven as the LORD commanded Moses, so did the daughters of Zelopheh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Mahlah, Tirzah, and Hoglah, and Milcah, and Noah, the daughters of Zelophehad, were married unto their father’s brothers’ s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were married into the families of the sons of Manasseh the son of Joseph, and their inheritance remained in the tribe of the family of their fa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se are the commandments and the judgments, which the LORD commanded by the hand of Moses unto the children of Israel in the plains of Moab by the Jordan at Jerich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heads of the fathers’ houses of the family of the children of Gilead, the son of Machir, the son of Manasseh, of the families of the sons of Joseph, came near, and spake before Moses, and before the princes, the heads of the fathers’ houses of the children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said, The LORD commanded my lord to give the land for inheritance by lot to the children of Israel: and my lord was commanded by the LORD to give the inheritance of Zelophehad our brother unto his daught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f they be married to any of the sons of the other tribes of the children of Israel, then shall their inheritance be taken away from the inheritance of our fathers, and shall be added to the inheritance of the tribe whereunto they shall belong: so shall it be taken away from the lot of our inheritan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 jubile of the children of Israel shall be, then shall their inheritance be added unto the inheritance of the tribe whereunto they shall belong: so shall their inheritance be taken away from the inheritance of the tribe of our fath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Moses commanded the children of Israel according to the word of the LORD, saying, The tribe of the sons of Joseph speaketh ri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is the thing which the LORD doth command concerning the daughters of Zelophehad, saying, Let them marry to whom they think best; only to the family of the tribe of their father shall they mar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shall no inheritance of the children of Israel remove from tribe to tribe: for the children of Israel shall cleave every one to the inheritance of the tribe of his fath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every daughter, that possesseth an inheritance in any tribe of the children of Israel, shall be wife unto one of the family of the tribe of her father, that the children of Israel may possess every man the inheritance of his fathers.]]></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2026-07-26T00:35:42Z</dcterms:created>
  <dcterms:modified xsi:type="dcterms:W3CDTF">2026-07-26T00:35:42Z</dcterms:modified>
  <dc:title>Bible.com.au: NUMBERS 36:1-13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