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shall go forth to Ziphron, and the goings out thereof shall be at Hazar-enan: this shall be your north bor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mark out your east border from Hazar-enan to Shep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order shall go down from Shepham to Riblah, on the east side of Ain; and the border shall go down, and shall reach unto the side of the sea of Chinnereth eastw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order shall go down to Jordan, and the goings out thereof shall be at the Salt Sea: this shall be your land according to the borders thereof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commanded the children of Israel, saying, This is the land which ye shall inherit by lot, which the LORD hath commanded to give unto the nine tribes, and to the half tri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tribe of the children of Reuben according to their fathers’ houses, and the tribe of the children of Gad according to their fathers’ houses, have received, and the half tribe of Manasseh have received, their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o tribes and the half tribe have received their inheritance beyond the Jordan at Jericho eastward, toward the sunri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names of the men which shall divide the land unto you for inheritance: Eleazar the priest, and Joshua the son of N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shall take one prince of every tribe, to divide the land for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se are the names of the men: of the tribe of Judah, Caleb the son of Jephunn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tribe of the children of Simeon, Shemuel the son of Ammihu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tribe of Benjamin, Elidad the son of Chisl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tribe of the children of Dan a prince, Bukki the son of Jog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e children of Joseph: of the tribe of the children of Manasseh a prince, Hanniel the son of Eph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the tribe of the children of Ephraim a prince, Kemuel the son of Shipht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f the tribe of the children of Zebulun a prince, Elizaphan the son of Parna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the tribe of the children of Issachar a prince, Paltiel the son of Azz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the tribe of the children of Asher a prince, Ahihud the son of Shelom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tribe of the children of Naphtali a prince, Pedahel the son of Ammihu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and say unto them, When ye come into the land of Canaan, (this is the land that shall fall unto you for an inheritance, even the land of Canaan according to the borders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y whom the LORD commanded to divide the inheritance unto the children of Israel in the land of Cana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your south quarter shall be from the wilderness of Zin along by the side of Edom, and your south border shall be from the end of the Salt Sea east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our border shall turn about southward of the ascent of Akrabbim, and pass along to Zin: and the goings out thereof shall be southward of Kadesh-barnea; and it shall go forth to Hazar-addar, and pass along to Azm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border shall turn about from Azmon unto the brook of Egypt, and the goings out thereof shall be at the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or the western border, ye shall have the great sea and the border thereof: this shall be your west b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shall be your north border: from the great sea ye shall mark out for you mount H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mount Hor ye shall mark out unto the entering in of Hamath; and the goings out of the border shall be at Zeda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2026-07-26T00:35:41Z</dcterms:created>
  <dcterms:modified xsi:type="dcterms:W3CDTF">2026-07-26T00:35:41Z</dcterms:modified>
  <dc:title>Bible.com.au: NUMBERS 34:1-29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