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I said, The thing that ye do is not good: ought ye not to walk in the fear of our God, because of the reproach of the heathen 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likewise, my brethren and my servants, do lend them money and corn on usury. I pray you, let us leave off this u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store, I pray you, to them, even this day, their fields, their vineyards, their oliveyards, and their houses, also the hundredth part of the money, and of the corn, the wine, and the oil, that ye exac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y, We will restore them, and will require nothing of them; so will we do, even as thou sayest. Then I called the priests, and took an oath of them, that they should do according to t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I shook out my lap, and said, So God shake out every man from his house, and from his labour, that performeth not this promise; even thus be he shaken out, and emptied. And all the congregation said, Amen, and praised the LORD. And the people did according to this prom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former governors that were before me were chargeable unto the people, and took of them bread and wine, beside forty shekels of silver; yea, even their servants bare rule over the people: but so did not I, because of the fear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a, also I continued in the work of this wall, neither bought we any land: and all my servants were gathered thither unto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re were at my table of the Jews and the rulers an hundred and fifty men, beside those that came unto us from among the heathen that were round about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at which was prepared for one day was one ox and six choice sheep; also fowls were prepared for me, and once in ten days store of all sorts of wine: yet for all this I demanded not the bread of the governor, because the bondage was heavy upon t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re arose a great cry of the people and of their wives against their brethren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unto me, O my God, for good, all that I have done for t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ere that said, We, our sons and our daughters, are many: let us get corn, that we may eat and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also there were that said, We are mortgaging our fields, and our vineyards, and our houses: let us get corn, because of the d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also that said, We have borrowed money for the king’s tribute upon our fields and our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now our flesh is as the flesh of our brethren, our children as their children: and, lo, we bring into bondage our sons and our daughters to be servants, and some of our daughters are brought into bondage already: neither is it in our power to help it; for other men have our fields and 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very angry when I heard their cry and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consulted with myself, and contended with the nobles and the rulers, and said unto them, Ye exact usury, every one of his brother. And I held a great assembly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id unto them, We after our ability have redeemed our brethren the Jews, which were sold unto the heathen; and would ye even sell your brethren, and should they be sold unto us? Then held they their peace, and found never a wor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2026-07-26T00:54:12Z</dcterms:created>
  <dcterms:modified xsi:type="dcterms:W3CDTF">2026-07-26T00:54:12Z</dcterms:modified>
  <dc:title>Bible.com.au: NEHEMIAH. 5:1-19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