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HUM 2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ye the spoil of silver, take the spoil of gold: for there is none end of the store, the glory of all pleasant furnitu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empty, and void, and waste: and the heart melteth, and the knees smite together, and anguish is in all loins, and the faces of them all are waxed pa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is the den of the lions, and the feeding place of the young lions, where the lion and the lioness walked, the lion’s whelp, and none made them afraid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on did tear in pieces enough for his whelps, and strangled for his lionesses, and filled his caves with prey, and his dens with ravi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am against thee, saith the LORD of hosts, and I will burn her chariots in the smoke, and the sword shall devour thy young lions: and I will cut off thy prey from the earth, and the voice of thy messengers shall no more be hea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dasheth in pieces is come up before thy face: keep the munition, watch the way, make thy loins strong, fortify thy power mightil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bringeth again the excellency of Jacob, as the excellency of Israel: for the emptiers have emptied them out, and marred their vine branch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hield of his mighty men is made red, the valiant men are in scarlet: the chariots flash with steel in the day of his preparation, and the spears are shaken terribl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ariots rage in the streets, they justle one against another in the broad ways: the appearance of them is like torches, they run like the lightning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membereth his worthies: they stumble in their march; they make haste to the wall thereof, and the mantelet is prepar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ates of the rivers are opened, and the palace is dissolv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uzzab is uncovered, she is carried away, and her handmaids mourn as with the voice of doves, tabering upon their breast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ineveh hath been from of old like a pool of water: yet they flee away; Stand, stand, they cry; but none looketh back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2026-07-26T00:43:01Z</dcterms:created>
  <dcterms:modified xsi:type="dcterms:W3CDTF">2026-07-26T00:43:01Z</dcterms:modified>
  <dc:title>Bible.com.au: NAHUM 2:1-13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