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9:1-5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said unto them, Verily I say unto you, There be some here of them that stand by, which shall in no wise taste of death, till they see the kingdom of God come with po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fter six days Jesus taketh with him Peter, and James, and John, and bringeth them up into a high mountain apart by themselves: and he was transfigured before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garments became glistering, exceeding white; so as no fuller on earth can white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re appeared unto them Elijah with Moses: and they were talking with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Peter answereth and saith to Jesus, Rabbi, it is good for us to be here: and let us make three tabernacles; one for thee, and one for Moses, and one for Elij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he wist not what to answer; for they became sore afr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came a cloud overshadowing them: and there came a voice out of the cloud, This is my beloved Son: hear ye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uddenly looking round about, they saw no one any more, save Jesus only with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s they were coming down from the mountain, he charged them that they should tell no man what things they had seen, save when the Son of man should have risen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kept the saying, questioning among themselves what the rising again from the dead should me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sked him, saying, The scribes say that Elijah must first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unto them, Elijah indeed cometh first, and restoreth all things: and how is it written of the Son of man, that he should suffer many things and be set at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 say unto you, that Elijah is come, and they have also done unto him whatsoever they listed, even as it is written of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came to the disciples, they saw a great multitude about them, and scribes questioning with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traightway all the multitude, when they saw him, were greatly amazed, and running to him salut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asked them, What question ye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e of the multitude answered him, Master, I brought unto thee my son, which hath a dumb spir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heresoever it taketh him, it dasheth him down: and he foameth, and grindeth his teeth, and pineth away: and I spake to thy disciples that they should cast it out; and they were not a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answereth them and saith, O faithless generation, how long shall I be with you? how long shall I bear with you? bring him unto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brought him unto him: and when he saw him, straightway the spirit tare him grievously; and he fell on the ground, and wallowed foam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asked his father, How long time is it since this hath come unto him? And he said, From a chil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ft-times it hath cast him both into the fire and into the waters, to destroy him: but if thou canst do anything, have compassion on us, and help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said unto him, If thou canst! All things are possible to him that believ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traightway the father of the child cried out, and said, I believe; help thou mine unbelie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Jesus saw that a multitude came running together, he rebuked the unclean spirit, saying unto him, Thou dumb and deaf spirit, I command thee, come out of him, and enter no more into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aving cried out, and torn him much, he came out: and the child became as one dead; insomuch that the more part said, He is d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took him by the hand, and raised him up; and he aro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was come into the house, his disciples asked him privately, saying, We could not cast it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them, This kind can come out by nothing, save by pray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went forth from thence, and passed through Galilee; and he would not that any man should know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he taught his disciples, and said unto them, The Son of man is delivered up into the hands of men, and they shall kill him; and when he is killed, after three days he shall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y understood not the saying, and were afraid to ask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came to Capernaum: and when he was in the house he asked them, What were ye reasoning in the 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ey held their peace: for they had disputed one with another in the way, who was the greates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t down, and called the twelve; and he saith unto them, If any man would be first, he shall be last of all, and minister of al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took a little child, and set him in the midst of them: and taking him in his arms, he said unto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osoever shall receive one of such little children in my name, receiveth me: and whosoever receiveth me, receiveth not me, but him that sent m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ohn said unto him, Master, we saw one casting out devils in thy name: and we forbade him, because he followed not 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Jesus said, Forbid him not: for there is no man which shall do a mighty work in my name, and be able quickly to speak evil of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that is not against us is for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r whosoever shall give you a cup of water to drink, because ye are Christ’s, verily I say unto you, he shall in no wise lose his rewar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osoever shall cause one of these little ones that believe on me to stumble, it were better for him if a great millstone were hanged about his neck, and he were cast into the se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if thy hand cause thee to stumble, cut it off: it is good for thee to enter into life maimed, rather than having thy two hands to go into hell, into the unquenchable fi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if thy foot cause thee to stumble, cut it off: it is good for thee to enter into life halt, rather than having thy two feet to be cast into hell.]]></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f thine eye cause thee to stumble, cast it out: it is good for thee to enter into the kingdom of God with one eye, rather than having two eyes to be cast into he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 their worm dieth not, and the fire is not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For every one shall be salted with fir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alt is good: but if the salt have lost its saltness, wherewith will ye season it? Have salt in yourselves, and be at peace one with anoth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2026-09-20T14:24:59Z</dcterms:created>
  <dcterms:modified xsi:type="dcterms:W3CDTF">2026-09-20T14:24:59Z</dcterms:modified>
  <dc:title>Bible.com.au: MARK 9:1-50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