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8: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were about four thousand: and he sent them a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traightway he entered into the boat with his disciples, and came into the parts of Dalmanut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Pharisees came forth, and began to question with him, seeking of him a sign from heaven, tempting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ighed deeply in his spirit, and saith, Why doth this generation seek a sign? verily I say unto you, There shall no sign be given unto this gener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left them, and again entering into the boat departed to the other sid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forgot to take bread; and they had not in the boat with them more than one loa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charged them, saying, Take heed, beware of the leaven of the Pharisees and the leaven of Her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reasoned one with another, saying, We have no br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esus perceiving it saith unto them, Why reason ye, because ye have no bread? do ye not yet perceive, neither understand? have ye your heart harden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aving eyes, see ye not? and having ears, hear ye not? and do ye not rememb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when there was again a great multitude, and they had nothing to eat, he called unto him his disciples, and saith unt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I brake the five loaves among the five thousand, how many baskets full of broken pieces took ye up? They say unto him, Twel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 seven among the four thousand, how many basketfuls of broken pieces took ye up? And they say unto him, Se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aid unto them, Do ye not yet underst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come unto Bethsaida. And they bring to him a blind man, and beseech him to touch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took hold of the blind man by the hand, and brought him out of the village; and when he had spit on his eyes, and laid his hands upon him, he asked him, Seest thou au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looked up, and said, I see men; for I behold them as trees, wal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again he laid his hands upon his eyes; and he looked stedfastly, and was restored, and saw all things clearl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sent him away to his home, saying, Do not even enter into the villag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esus went forth, and his disciples, into the villages of Caesarea Philippi: and in the way he asked his disciples, saying unto them, Who do men say that I a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told him, saying, John the Baptist: and others, Elijah; but others, One of the prophe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have compassion on the multitude, because they continue with me now three days, and have nothing to e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asked them, But who say ye that I am? Peter answereth and saith unto him, Thou art the Chri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charged them that they should tell no man of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began to teach them, that the Son of man must suffer many things, and be rejected by the elders, and the chief priests, and the scribes, and be killed, and after three days rise aga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spake the saying openly. And Peter took him, and began to rebuke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he turning about, and seeing his disciples, rebuked Peter, and saith, Get thee behind me, Satan: for thou mindest not the things of God, but the things of m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called unto him the multitude with his disciples, and said unto them, If any man would come after me, let him deny himself, and take up his cross, and follow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whosoever would save his life shall lose it; and whosoever shall lose his life for my sake and the gospel’s shall save 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what doth it profit a man, to gain the whole world, and forfeit his lif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what should a man give in exchange for his lif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whosoever shall be ashamed of me and of my words in this adulterous and sinful generation, the Son of man also shall be ashamed of him, when he cometh in the glory of his Father with the holy ange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f I send them away fasting to their home, they will faint in the way; and some of them are come from f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is disciples answered him, Whence shall one be able to fill these men with bread here in a desert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asked them, How many loaves have ye? And they said, Se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commandeth the multitude to sit down on the ground: and he took the seven loaves, and having given thanks, he brake, and gave to his disciples, to set before them; and they set them before the multitu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had a few small fishes: and having blessed them, he commanded to set these also before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did eat, and were filled: and they took up, of broken pieces that remained over, seven baskets.]]></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2026-07-26T00:54:11Z</dcterms:created>
  <dcterms:modified xsi:type="dcterms:W3CDTF">2026-07-26T00:54:11Z</dcterms:modified>
  <dc:title>Bible.com.au: MARK 8:1-38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