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Full well do ye reject the commandment of God, that ye may keep your tradi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ses said, Honour thy father and thy mother; and, He that speaketh evil of father or mother, let him die the death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ay, If a man shall say to his father or his mother, That wherewith thou mightest have been profited by me is Corban, that is to say, Given to Go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no longer suffer him to do aught for his father or his moth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void the word of God by your tradition, which ye have delivered: and many such like things ye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to him the multitude again, and said unto them, Hear me all of you, and understan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from without the man, that going into him can defile him: but the things which proceed out of the man are those that defile the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entered into the house from the multitude, his disciples asked of him the para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Are ye so without understanding also? Perceive ye not, that whatsoever from without goeth into the man, it cannot defile him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gathered together unto him the Pharisees, and certain of the scribes, which had come from Jerusalem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goeth not into his heart, but into his belly, and goeth out into the draught? This he said, making all meats cle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at which proceedeth out of the man, that defileth th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within, out of the heart of men, evil thoughts proceed, fornications, thefts, murders, adulterie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tings, wickednesses, deceit, lasciviousness, an evil eye, railing, pride, foolishnes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evil things proceed from within, and defile the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he arose, and went away into the borders of Tyre and Sidon. And he entered into a house, and would have no man know it: and he could not be hi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traightway a woman, whose little daughter had an unclean spirit, having heard of him, came and fell down at his f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man was a Greek, a Syrophoenician by race. And she besought him that he would cast forth the devil out of her daught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er, Let the children first be filled: for it is not meet to take the children’s bread and cast it to the dog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answered and saith unto him, Yea, Lord: even the dogs under the table eat of the children’s crumb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seen that some of his disciples ate their bread with defiled, that is, unwashen, hand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er, For this saying go thy way; the devil is gone out of thy daught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went away unto her house, and found the child laid upon the bed, and the devil gone ou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went out from the borders of Tyre, and came through Sidon unto the sea of Galilee, through the midst of the borders of Decapoli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unto him one that was deaf, and had an impediment in his speech; and they beseech him to lay his hand upon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him aside from the multitude privately, and put his fingers into his ears, and he spat, and touched his tongue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ing up to heaven, he sighed, and saith unto him, Ephphatha, that is, Be open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ears were opened, and the bond of his tongue was loosed, and he spake pl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harged them that they should tell no man: but the more he charged them, so much the more a great deal they published i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beyond measure astonished, saying, He hath done all things well: he maketh even the deaf to hear, and the dumb to spea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harisees, and all the Jews, except they wash their hands diligently, eat not, holding the tradition of the elder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ome from the marketplace, except they wash themselves, they eat not: and many other things there be, which they have received to hold, washings of cups, and pots, and brasen vesse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 and the scribes ask him, Why walk not thy disciples according to the tradition of the elders, but eat their bread with defiled hand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ell did Isaiah prophesy of you hypocrites, as it is written, This people honoureth me with their lips, But their heart is far from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vain do they worship me, Teaching as their doctrines the precepts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leave the commandment of God, and hold fast the tradition of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MARK 7:1-37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