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6:1-5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went out from thence; and he cometh into his own country; and his disciples follow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the sabbath was come, he began to teach in the synagogue: and many hearing him were astonished, saying, Whence hath this man these things? and, What is the wisdom that is given unto this man, and what mean such mighty works wrought by his han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s not this the carpenter, the son of Mary, and brother of James, and Joses, and Judas, and Simon? and are not his sisters here with us? And they were offended in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esus said unto them, A prophet is not without honour, save in his own country, and among his own kin, and in his own hou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could there do no mighty work, save that he laid his hands upon a few sick folk, and healed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marveled because of their unbelief. And he went round about the villages teach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called unto him the twelve, and began to send them forth by two and two; and he gave them authority over the unclean spiri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charged them that they should take nothing for their journey, save a staff only; no bread, no wallet, no money in their pur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o go shod with sandals: and, said he, put not on two coa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aid unto them, Wheresoever ye enter into a house, there abide till ye depart then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atsoever place shall not receive you, and they hear you not, as ye go forth thence, shake off the dust that is under your feet for a testimony unto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went out, and preached that men should rep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cast out many devils, and anointed with oil many that were sick, and healed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king Herod heard thereof; for his name had become known: and he said, John the Baptist is risen from the dead, and therefore do these powers work in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others said, It is Elijah. And others said, It is a prophet, even as one of the prophe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Herod, when he heard thereof, said, John, whom I beheaded, he is ris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Herod himself had sent forth and laid hold upon John, and bound him in prison for the sake of Herodias, his brother Philip’s wife: for he had married 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John said unto Herod, It is not lawful for thee to have thy brother’s wif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rodias set herself against him, and desired to kill him; and she could no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Herod feared John, knowing that he was a righteous man and a holy, and kept him safe. And when he heard him, he was much perplexed; and he heard him glad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a convenient day was come, that Herod on his birthday made a supper to his lords, and the high captains, and the chief men of Galile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n the daughter of Herodias herself came in and danced, she pleased Herod and them that sat at meat with him; and the king said unto the damsel, Ask of me whatsoever thou wilt, and I will give it th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ware unto her, Whatsoever thou shalt ask of me, I will give it thee, unto the half of my kingd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she went out, and said unto her mother, What shall I ask? And she said, The head of John the Bapti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she came in straightway with haste unto the king, and asked, saying, I will that thou forthwith give me in a charger the head of John the Baptis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king was exceeding sorry; but for the sake of his oaths, and of them that sat at meat, he would not reject h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straightway the king sent forth a soldier of his guard, and commanded to bring his head: and he went and beheaded him in the pris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brought his head in a charger, and gave it to the damsel; and the damsel gave it to her moth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when his disciples heard thereof, they came and took up his corpse, and laid it in a tomb.]]></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apostles gather themselves together unto Jesus; and they told him all things, whatsoever they had done, and whatsoever they had taugh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saith unto them, Come ye yourselves apart into a desert place, and rest a while. For there were many coming and going, and they had no leisure so much as to ea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went away in the boat to a desert place apar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people saw them going, and many knew them, and they ran there together on foot from all the cities, and outwent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came forth and saw a great multitude, and he had compassion on them, because they were as sheep not having a shepherd: and he began to teach them many thing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when the day was now far spent, his disciples came unto him, and said, The place is desert, and the day is now far spen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end them away, that they may go into the country and villages round about, and buy themselves somewhat to e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he answered and said unto them, Give ye them to eat. And they say unto him, Shall we go and buy two hundred pennyworth of bread, and give them to ea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he saith unto them, How many loaves have ye? go and see. And when they knew, they say, Five, and two fish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he commanded them that all should sit down by companies upon the green gras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y sat down in ranks, by hundreds, and by fifti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he took the five loaves and the two fishes, and looking up to heaven, he blessed, and brake the loaves; and he gave to the disciples to set before them; and the two fishes divided he among them al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y did all eat, and were fille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y took up broken pieces, twelve basketfuls, and also of the fish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y that ate the loaves were five thousand me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straightway he constrained his disciples to enter into the boat, and to go before him unto the other side to Bethsaida, while he himself sendeth the multitude awa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after he had taken leave of them, he departed into the mountain to pray.]]></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when even was come, the boat was in the midst of the sea, and he alone on the lan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seeing them distressed in rowing, for the wind was contrary unto them, about the fourth watch of the night he cometh unto them, walking on the sea; and he would have passed by the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ut they, when they saw him walking on the sea, supposed that it was an apparition, and cried ou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for they all saw him, and were troubled. But he straightway spake with them, and saith unto them, Be of good cheer: it is I; be not afrai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he went up unto them into the boat; and the wind ceased: and they were sore amazed in themselv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for they understood not concerning the loaves, but their heart was hardene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when they had crossed over, they came to the land unto Gennesaret, and moored to the shor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when they were come out of the boat, straightway the people knew him,]]></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ran round about that whole region, and began to carry about on their beds those that were sick, where they heard he wa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wheresoever he entered, into villages, or into cities, or into the country, they laid the sick in the marketplaces, and besought him that they might touch if it were but the border of his garment: and as many as touched him were made whol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2026-09-20T14:24:57Z</dcterms:created>
  <dcterms:modified xsi:type="dcterms:W3CDTF">2026-09-20T14:24:57Z</dcterms:modified>
  <dc:title>Bible.com.au: MARK 6:1-56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