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K 16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sabbath was past, Mary Magdalene, and Mary the mother of James, and Salome, bought spices, that they might come and anoint hi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very early on the first day of the week, they come to the tomb when the sun was rise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were saying among themselves, Who shall roll us away the stone from the door of the tomb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ooking up, they see that the stone is rolled back: for it was exceeding grea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ntering into the tomb, they saw a young man sitting on the right side, arrayed in a white robe; and they were amaz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th unto them, Be not amazed: ye seek Jesus, the Nazarene, which hath been crucified: he is risen; he is not here: behold, the place where they laid him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, tell his disciples and Peter, He goeth before you into Galilee: there shall ye see him, as he said unto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went out, and fled from the tomb; for trembling and astonishment had come upon them: and they said nothing to any one; for they were afrai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hen he was risen early on the first day of the week, he appeared first to Mary Magdalene, from whom he had cast out seven devil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went and told them that had been with him, as they mourned and wep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, when they heard that he was alive, and had been seen of her, disbeliev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fter these things he was manifested in another form unto two of them, as they walked, on their way into the countr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went away and told it unto the rest: neither believed they th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fterward he was manifested unto the eleven themselves as they sat at meat; and he upbraided them with their unbelief and hardness of heart, because they believed not them which had seen him after he was ris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Go ye into all the world, and preach the gospel to the whole creati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believeth and is baptized shall be saved; but he that disbelieveth shall be condemn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signs shall follow them that believe: in my name shall they cast out devils; they shall speak with new tongues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take up serpents, and if they drink any deadly thing, it shall in no wise hurt them; they shall lay hands on the sick, and they shall recov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n the Lord Jesus, after he had spoken unto them, was received up into heaven, and sat down at the right hand of Go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went forth, and preached everywhere, the Lord working with them, and confirming the word by the signs that followed. Ame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2026-09-20T14:25:08Z</dcterms:created>
  <dcterms:modified xsi:type="dcterms:W3CDTF">2026-09-20T14:25:08Z</dcterms:modified>
  <dc:title>Bible.com.au: MARK 16:1-20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