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is me! for I am as when they have gathered the summer fruits, as the grape gleanings of the vintage: there is no cluster to eat; my soul desireth the firstripe fi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godly man is perished out of the earth, and there is none upright among men: they all lie in wait for blood; they hunt every man his brother with a n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hands are upon that which is evil to do it diligently; the prince asketh, and the judge is ready for a reward; and the great man, he uttereth the mischief of his soul: thus they weave it toge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est of them is as a brier: the most upright is worse than a thorn hedge: the day of thy watchmen, even thy visitation, is come; now shall be their perplex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ust ye not in a friend, put ye not confidence in a guide: keep the doors of thy mouth from her that lieth in thy bos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son dishonoureth the father, the daughter riseth up against her mother, the daughter in law against her mother in law; a man’s enemies are the men of his own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s for me, I will look unto the LORD; I will wait for the God of my salvation: my God will hea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joice not against me, O mine enemy: when I fall, I shall arise; when I sit in darkness, the LORD shall be a light unto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bear the indignation of the LORD, because I have sinned against him; until he plead my cause, and execute judgment for me: he will bring me forth to the light, and I shall behold his righteous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mine enemy shall see it, and shame shall cover her; which said unto me, Where is the LORD thy God? Mine eyes shall behold her; now shall she be trodden down as the mire of the stre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day for building thy walls! in that day shall the decree be far remov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that day shall they come unto thee, from Assyria and the cities of Egypt, and from Egypt even to the River, and from sea to sea, and from mountain to mount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shall the land be desolate because of them that dwell therein, for the fruit of their do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ed thy people with thy rod, the flock of thine heritage, which dwell solitarily, in the forest in the midst of Carmel: let them feed in Bashan and Gilead, as in the days of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in the days of thy coming forth out of the land of Egypt will I shew unto him marvelous th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ations shall see and be ashamed of all their might: they shall lay their hand upon their mouth, their ears shall be dea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shall lick the dust like a serpent; like crawling things of the earth they shall come trembling out of their close places: they shall come with fear unto the LORD our God, and shall be afraid because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is a God like unto thee, that pardoneth iniquity, and passeth by the transgression of the remnant of his heritage? he retaineth not his anger for ever, because he delighteth in mer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will turn again and have compassion upon us; he will tread our iniquities under foot: and thou wilt cast all their sins into the depths of the se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wilt perform the truth to Jacob, and the mercy to Abraham, which thou hast sworn unto our fathers from the days of 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MICAH 7:1-20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