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1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CAH 5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ine hand be lifted up above thine adversaries, and let all thine enemies be cut off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come to pass in that day, saith the LORD, that I will cut off thy horses out of the midst of thee, and will destroy thy chariots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cut off the cities of thy land, and will throw down all thy strong holds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cut off witchcrafts out of thine hand; and thou shalt have no more soothsayers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cut off thy graven images and thy pillars out of the midst of thee; and thou shalt no more worship the work of thine hand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pluck up thine Asherim out of the midst of thee: and I will destroy thy citi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execute vengeance in anger and fury upon the nations which hearkened no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shalt thou gather thyself in troops, O daughter of troops: he hath laid siege against us: they shall smite the judge of Israel with a rod upon the cheek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, Beth-lehem Ephrathah, which art little to be among the thousands of Judah, out of thee shall one come forth unto me that is to be ruler in Israel; whose goings forth are from of old, from everlasti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will he give them up, until the time that she which travaileth hath brought forth: then the residue of his brethren shall return unto the children of Israe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stand, and shall feed his flock in the strength of the LORD, in the majesty of the name of the LORD his God: and they shall abide; for now shall he be great unto the ends of the ear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is man shall be our peace: when the Assyrian shall come into our land, and when he shall tread in our palaces, then shall we raise against him seven shepherds, and eight principal me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hall waste the land of Assyria with the sword, and the land of Nimrod in the entrances thereof: and he shall deliver us from the Assyrian, when he cometh into our land, and when he treadeth within our bord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remnant of Jacob shall be in the midst of many peoples as dew from the LORD, as showers upon the grass; that tarrieth not for man, nor waiteth for the sons of me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remnant of Jacob shall be among the nations, in the midst of many peoples, as a lion among the beasts of the forest, as a young lion among the flocks of sheep: who, if he go through, treadeth down and teareth in pieces, and there is none to deliv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2026-07-26T00:48:14Z</dcterms:created>
  <dcterms:modified xsi:type="dcterms:W3CDTF">2026-07-26T00:48:14Z</dcterms:modified>
  <dc:title>Bible.com.au: MICAH 5:1-15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