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what man is there of you, who, if his son shall ask him for a loaf, will give him a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if he shall ask for a fish, will give him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e then, being evil, know how to give good gifts unto your children, how much more shall your Father which is in heaven give good things to them that ask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ings therefore whatsoever ye would that men should do unto you, even so do ye also unto them: for this is the law and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ye in by the narrow gate: for wide is the gate, and broad is the way, that leadeth to destruction, and many be they that enter in there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narrow is the gate, and straitened the way, that leadeth unto life, and few be they that fin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ware of false prophets, which come to you in sheep’s clothing, but inwardly are ravening wo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ir fruits ye shall know them. Do men gather grapes of thorns, or figs of thist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so every good tree bringeth forth good fruit; but the corrupt tree bringeth forth evil fru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ood tree cannot bring forth evil fruit, neither can a corrupt tree bring forth goo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ge not, that ye be not jud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ree that bringeth not forth good fruit is hewn down, and cast into the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by their fruits ye shall know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 one that saith unto me, Lord, Lord, shall enter into the kingdom of heaven; but he that doeth the will of my Father which is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will say to me in that day, Lord, Lord, did we not prophesy by thy name, and by thy name cast out devils, and by thy name do many mighty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n will I profess unto them, I never knew you: depart from me, ye that work ini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erefore which heareth these words of mine, and doeth them, shall be likened unto a wise man, which built his house upon the ro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rain descended, and the floods came, and the winds blew, and beat upon that house; and it fell not: for it was founded upon the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very one that heareth these words of mine, and doeth them not, shall be likened unto a foolish man, which built his house upon the s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ain descended, and the floods came, and the winds blew, and smote upon that house; and it fell: and great was the fall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Jesus ended these words, the multitudes were astonished at his teac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ith what judgment ye judge, ye shall be judged: and with what measure ye mete, it shall be measured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taught them as one having authority, and not as their sc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how wilt thou say to thy brother, Let me cast out the mote out of thine eye; and lo, the beam is in thine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hypocrite, cast out first the beam out of thine own eye; and then shalt thou see clearly to cast out the mote out of thy brother’s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not that which is holy unto the dogs, neither cast your pearls before the swine, lest haply they trample them under their feet, and turn and ren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it shall be given you; seek, and ye shall find; knock, and it shall be opene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MATTHEW 7:1-29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