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him, All these things will I give thee, if thou wilt fall down and worship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th Jesus unto him, Get thee hence, Satan: for it is written, Thou shalt worship the Lord thy God, and him only shalt thou ser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devil leaveth him; and behold, angels came and ministered un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he heard that John was delivered up, he withdrew into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ving Nazareth, he came and dwelt in Capernaum, which is by the sea, in the borders of Zebulun and 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t might be fulfilled which was spoken by Isaiah the prophet,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nd of Zebulun and the land of Naphtali, Toward the sea, beyond Jordan, Galilee of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which sat in darkness Saw a great light, And to them which sat in the region and shadow of death, To them did light spring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at time began Jesus to preach, and to say, Repent ye; for the kingdom of heaven is at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alking by the sea of Galilee, he saw two brethren, Simon who is called Peter, and Andrew his brother, casting a net into the sea; for they were fis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as Jesus led up of the Spirit into the wilderness to be tempted of the d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th unto them, Come ye after me, and I will make you fishers of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traightway left the nets, and follow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ing on from thence he saw other two brethren, James the son of Zebedee, and John his brother, in the boat with Zebedee their father, mending their nets; and he call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traightway left the boat and their father, and follow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went about in all Galilee, teaching in their synagogues, and preaching the gospel of the kingdom, and healing all manner of disease and all manner of sickness among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report of him went forth into all Syria: and they brought unto him all that were sick, holden with divers diseases and torments, possessed with devils, and epileptic, and palsied; and he heal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followed him great multitudes from Galilee and Decapolis and Jerusalem and Judaea and from beyond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fasted forty days and forty nights, he afterward hung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tempter came and said unto him, If thou art the Son of God, command that these stones become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answered and said, It is written, Man shall not live by bread alone, but by every word that proceedeth out of the mouth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devil taketh him into the holy city; and he set him on the pinnacle of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th unto him, If thou art the Son of God, cast thyself down: for it is written, He shall give his angels charge concerning thee: And on their hands they shall bear thee up, Lest haply thou dash thy foot against a st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unto him, Again it is written, Thou shalt not tempt the Lord th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the devil taketh him unto an exceeding high mountain, and sheweth him all the kingdoms of the world, and the glory of the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2026-07-26T00:34:58Z</dcterms:created>
  <dcterms:modified xsi:type="dcterms:W3CDTF">2026-07-26T00:34:58Z</dcterms:modified>
  <dc:title>Bible.com.au: MATTHEW 4:1-25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