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presProps" Target="presProps.xml"/>
  <Relationship Id="rId72" Type="http://schemas.openxmlformats.org/officeDocument/2006/relationships/viewProps" Target="viewProps.xml"/>
  <Relationship Id="rId7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3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7:1-6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was fulfilled that which was spoken by Jeremiah the prophet, saying, And they took the thirty pieces of silver, the price of him that was priced, whom certain of the children of Israel did pri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gave them for the potter’s field, as the Lord appointed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Jesus stood before the governor: and the governor asked him, saying, Art thou the King of the Jews? And Jesus said unto him, Thou saye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he was accused by the chief priests and elders, he answered noth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aith Pilate unto him, Hearest thou not how many things they witness against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gave him no answer, not even to one word: insomuch that the governor marveled great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at the feast the governor was wont to release unto the multitude one prisoner, whom they woul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had then a notable prisoner, called Barabba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refore they were gathered together, Pilate said unto them, Whom will ye that I release unto you? Barabbas, or Jesus which is called Chri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he knew that for envy they had delivered him up.]]></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en morning was come, all the chief priests and the elders of the people took counsel against Jesus to put him to dea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ile he was sitting on the judgment-seat, his wife sent unto him, saying, Have thou nothing to do with that righteous man: for I have suffered many things this day in a dream because of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the chief priests and the elders persuaded the multitudes that they should ask for Barabbas, and destroy Jes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 governor answered and said unto them, Whether of the twain will ye that I release unto you? And they said, Barabba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ilate saith unto them, What then shall I do unto Jesus which is called Christ? They all say, Let him be crucifi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aid, Why, what evil hath he done? But they cried out exceedingly, saying, Let him be crucifi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when Pilate saw that he prevailed nothing, but rather that a tumult was arising, he took water, and washed his hands before the multitude, saying, I am innocent of the blood of this righteous man: see ye to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ll the people answered and said, His blood be on us, and on our childr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released he unto them Barabbas: but Jesus he scourged and delivered to be crucifi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 soldiers of the governor took Jesus into the palace, and gathered unto him the whole b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stripped him, and put on him a scarlet rob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bound him, and led him away, and delivered him up to Pilate the governo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y plaited a crown of thorns and put it upon his head, and a reed in his right hand; and they kneeled down before him, and mocked him, saying, Hail, King of the Jew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y spat upon him, and took the reed and smote him on the hea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when they had mocked him, they took off from him the robe, and put on him his garments, and led him away to crucify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as they came out, they found a man of Cyrene, Simon by name: him they compelled to go with them, that he might bear his cro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hen they were come unto a place called Golgotha, that is to say, The place of a skul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y gave him wine to drink mingled with gall: and when he had tasted it, he would not drink.]]></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when they had crucified him, they parted his garments among them, casting lot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y sat and watched him ther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y set up over his head his accusation written, THIS IS JESUS THE KING OF THE JEW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are there crucified with him two robbers, one on the right hand, and one on the lef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Judas, which betrayed him, when he saw that he was condemned, repented himself, and brought back the thirty pieces of silver to the chief priests and elder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y that passed by railed on him, wagging their head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saying, Thou that destroyest the temple, and buildest it in three days, save thyself: if thou art the Son of God, come down from the cros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n like manner also the chief priests mocking him, with the scribes and elders, sai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He saved others; himself he cannot save. He is the King of Israel; let him now come down from the cross, and we will believe on hi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 trusteth on God; let him deliver him now, if he desireth him: for he said, I am the Son of Go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 robbers also that were crucified with him cast upon him the same reproac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Now from the sixth hour there was darkness over all the land until the ninth hou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about the ninth hour Jesus cried with a loud voice, saying, Eli, Eli, lama sabachthani? that is, My God, my God, why hast thou forsaken m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some of them that stood there, when they heard it, said, This man calleth Elijah.]]></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straightway one of them ran, and took a sponge, and filled it with vinegar, and put it on a reed, and gave him to drin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aying, I have sinned in that I betrayed innocent blood. But they said, What is that to us? see thou to i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he rest said, Let be; let us see whether Elijah cometh to save hi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Jesus cried again with a loud voice, and yielded up his spiri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behold, the veil of the temple was rent in twain from the top to the bottom; and the earth did quake; and the rocks were ren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the tombs were opened; and many bodies of the saints that had fallen asleep were raise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coming forth out of the tombs after his resurrection they entered into the holy city and appeared unto many.]]></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Now the centurion, and they that were with him watching Jesus, when they saw the earthquake, and the things that were done, feared exceedingly, saying, Truly this was the Son of Go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many women were there beholding from afar, which had followed Jesus from Galilee, ministering unto him:]]></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mong whom was Mary Magdalene, and Mary the mother of James and Joses, and the mother of the sons of Zebede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when even was come, there came a rich man from Arimathaea, named Joseph, who also himself was Jesus’ discipl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is man went to Pilate, and asked for the body of Jesus. Then Pilate commanded it to be given u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cast down the pieces of silver into the sanctuary, and departed; and he went away and hanged himself.]]></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Joseph took the body, and wrapped it in a clean linen cloth,]]></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laid it in his own new tomb, which he had hewn out in the rock: and he rolled a great stone to the door of the tomb, and departed.]]></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Mary Magdalene was there, and the other Mary, sitting over against the sepulchre.]]></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Now on the morrow, which is the day after the Preparation, the chief priests and the Pharisees were gathered together unto Pilat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saying, Sir, we remember that that deceiver said, while he was yet alive, After three days I rise again.]]></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Command therefore that the sepulchre be made sure until the third day, lest haply his disciples come and steal him away, and say unto the people, He is risen from the dead: and the last error will be worse than the first.]]></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Pilate said unto them, Ye have a guard: go your way, make it as sure as ye can.]]></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So they went, and made the sepulchre sure, sealing the stone, the guard being with them.]]></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chief priests took the pieces of silver, and said, It is not lawful to put them into the treasury, since it is the price of blo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took counsel, and bought with them the potter’s field, to bury strangers 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refore that field was called, The field of blood, unto this day.]]></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2026-07-26T00:34:53Z</dcterms:created>
  <dcterms:modified xsi:type="dcterms:W3CDTF">2026-07-26T00:34:53Z</dcterms:modified>
  <dc:title>Bible.com.au: MATTHEW 27:1-66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