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they deliver you up unto tribulation, and shall kill you: and ye shall be hated of all the nations for my name’s sa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n shall many stumble, and shall deliver up one another, and shall hate one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any false prophets shall arise, and shall lead many ast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cause iniquity shall be multiplied, the love of the many shall wax c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that endureth to the end, the same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gospel of the kingdom shall be preached in the whole world for a testimony unto all the nations; and then shall the end 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refore ye see the abomination of desolation, which was spoken of by Daniel the prophet, standing in the holy place (let him that readeth under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let them that are in Judaea flee unto the mount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him that is on the housetop not go down to take out the things that are in hi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t him that is in the field not return back to take his clo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went out from the temple, and was going on his way; and his disciples came to him to shew him the buildings of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oe unto them that are with child and to them that give suck in those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ray ye that your flight be not in the winter, neither on a sabb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n shall be great tribulation, such as hath not been from the beginning of the world until now, no, nor ever shall 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xcept those days had been shortened, no flesh would have been saved: but for the elect’s sake those days shall be short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f any man shall say unto you, Lo, here is the Christ, or, Here; believe it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re shall arise false Christs, and false prophets, and shall shew great signs and wonders; so as to lead astray, if possible, even the ele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I have told you beforeh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erefore they shall say unto you, Behold, he is in the wilderness; go not forth: Behold, he is in the inner chambers; believe it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s the lightning cometh forth from the east, and is seen even unto the west; so shall be the coming of the Son of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soever the carcase is, there will the eagles be gathered 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answered and said unto them, See ye not all these things? verily I say unto you, There shall not be left here one stone upon another, that shall not be thrown d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mmediately, after the tribulation of those days, the sun shall be darkened, and the moon shall not give her light, and the stars shall fall from heaven, and the powers of the heavens shall be sha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n shall appear the sign of the Son of man in heaven: and then shall all the tribes of the earth mourn, and they shall see the Son of man coming on the clouds of heaven with power and great glo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hall send forth his angels with a great sound of a trumpet, and they shall gather together his elect from the four winds, from one end of heaven to the 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from the fig tree learn her parable: when her branch is now become tender, and putteth forth its leaves, ye know that the summer is nig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so ye also, when ye see all these things, know ye that he is nigh, even at the doo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Verily I say unto you, This generation shall not pass away, till all these things be accomplish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of that day and hour knoweth no one, not even the angels of heaven, neither the Son, but the Father on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were the days of Noah, so shall be the coming of the Son of m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as in those days which were before the flood they were eating and drinking, marrying and giving in marriage, until the day that Noah entered into the 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sat on the mount of Olives, the disciples came unto him privately, saying, Tell us, when shall these things be? and what shall be the sign of thy coming, and of the end of the wor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knew not until the flood came, and took them all away; so shall be the coming of the Son of m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hall two men be in the field; one is taken, and one is lef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women shall be grinding at the mill; one is taken, and one is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tch therefore: for ye know not on what day your Lord come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know this, that if the master of the house had known in what watch the thief was coming, he would have watched, and would not have suffered his house to be broken throug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refore be ye also ready: for in an hour that ye think not the Son of man come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then is the faithful and wise servant, whom his lord hath set over his household, to give them their food in due sea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lessed is that servant, whom his lord when he cometh shall find so do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Verily I say unto you, that he will set him over all that he ha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if that evil servant shall say in his heart, My lord tarri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answered and said unto them, Take heed that no man lead you astr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shall begin to beat his fellow-servants, and shall eat and drink with the drunk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lord of that servant shall come in a day when he expecteth not, and in an hour when he knoweth no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shall cut him asunder, and appoint his portion with the hypocrites: there shall be the weeping and gnashing of tee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any shall come in my name, saying, I am the Christ; and shall lead many ast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hear of wars and rumours of wars: see that ye be not troubled: for these things must needs come to pass; but the end is not y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nation shall rise against nation, and kingdom against kingdom: and there shall be famines and earthquakes in divers pl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ll these things are the beginning of travail.]]></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2026-07-26T00:34:54Z</dcterms:created>
  <dcterms:modified xsi:type="dcterms:W3CDTF">2026-07-26T00:34:54Z</dcterms:modified>
  <dc:title>Bible.com.au: MATTHEW 24:1-51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