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2: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ye therefore unto the partings of the highways, and as many as ye shall find, bid to the marriage fea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se servants went out into the highways, and gathered together all as many as they found, both bad and good: and the wedding was filled with gu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the king came in to behold the guests, he saw there a man which had not on a wedding-gar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th unto him, Friend, how camest thou in hither not having a wedding-garment? And he was speechl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said to the servants, Bind him hand and foot, and cast him out into the outer darkness; there shall be the weeping and gnashing of tee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many are called, but few chos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went the Pharisees, and took counsel how they might ensnare him in his tal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send to him their disciples, with the Herodians, saying, Master, we know that thou art true, and teachest the way of God in truth, and carest not for any one: for thou regardest not the person of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ell us therefore, What thinkest thou? Is it lawful to give tribute unto Caesar, or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Jesus perceived their wickedness, and said, Why tempt ye me, ye hypocr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answered and spake again in parables unto them,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w me the tribute money. And they brought unto him a pen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th unto them, Whose is this image and superscrip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ay unto him, Caesar’s. Then saith he unto them, Render therefore unto Caesar the things that are Caesar’s; and unto God the things that are Go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they heard it, they marveled, and left him, and went their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 that day there came to him Sadducees, which say that there is no resurrection: and they ask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aying, Master, Moses said, If a man die, having no children, his brother shall marry his wife, and raise up seed unto his br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 were with us seven brethren: and the first married and deceased, and having no seed left his wife unto his br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like manner the second also, and the third, unto the seven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fter them all the woman d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resurrection therefore whose wife shall she be of the seven? for they all had 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dom of heaven is likened unto a certain king, which made a marriage feast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esus answered and said unto them, Ye do err, not knowing the scriptures, nor the power of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in the resurrection they neither marry, nor are given in marriage, but are as angels in heav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as touching the resurrection of the dead, have ye not read that which was spoken unto you by God, say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Abraham, and the God of Isaac, and the God of Jacob? God is not the God of the dead, but of the liv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e multitudes heard it, they were astonished at his teach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when they heard that he had put the Sadducees to silence, gathered themselves toge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e of them, a lawyer, asked him a question, tempting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ster, which is the great commandment in the 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aid unto him, Thou shalt love the Lord thy God with all thy heart, and with all thy soul, and with all thy mi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the great and first command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ent forth his servants to call them that were bidden to the marriage feast: and they would not co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 second like unto it is this, Thou shalt love thy neighbour as thyself.]]></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 these two commandments hangeth the whole law, and the prophe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while the Pharisees were gathered together, Jesus asked them a ques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aying, What think ye of the Christ? whose son is he? They say unto him, The son of Davi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saith unto them, How then doth David in the Spirit call him Lord, say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Lord said unto my Lord, Sit thou on my right hand, Till I put thine enemies underneath thy fee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David then calleth him Lord, how is he his s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o one was able to answer him a word, neither durst any man from that day forth ask him any more ques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he sent forth other servants, saying, Tell them that are bidden, Behold, I have made ready my dinner: my oxen and my fatlings are killed, and all things are ready: come to the marriage f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made light of it, and went their ways, one to his own farm, another to his merchand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rest laid hold on his servants, and entreated them shamefully, and kill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king was wroth; and he sent his armies, and destroyed those murderers, and burned their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th he to his servants, The wedding is ready, but they that were bidden were not worthy.]]></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2026-07-26T00:34:56Z</dcterms:created>
  <dcterms:modified xsi:type="dcterms:W3CDTF">2026-07-26T00:34:56Z</dcterms:modified>
  <dc:title>Bible.com.au: MATTHEW 22:1-46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