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thine eye causeth thee to stumble, pluck it out, and cast it from thee: it is good for thee to enter into life with one eye, rather than having two eyes to be cast into the hell of f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ee that ye despise not one of these little ones; for I say unto you, that in heaven their angels do always behold the face of my Father which is in hea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w think ye? if any man have a hundred sheep, and one of them be gone astray, doth he not leave the ninety and nine, and go unto the mountains, and seek that which goeth astr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f so be that he find it, verily I say unto you, he rejoiceth over it more than over the ninety and nine which have not gone astr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n so it is not the will of your Father which is in heaven, that one of these little ones should peris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f thy brother sin against thee, go, shew him his fault between thee and him alone: if he hear thee, thou hast gained thy bro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he hear thee not, take with thee one or two more, that at the mouth of two witnesses or three every word may be establish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he refuse to hear them, tell it unto the church: and if he refuse to hear the church also, let him be unto thee as the Gentile and the public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Verily I say unto you, What things soever ye shall bind on earth shall be bound in heaven: and what things soever ye shall loose on earth shall be loosed in hea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at hour came the disciples unto Jesus, saying, Who then is greatest in the kingdom of heav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gain I say unto you, that if two of you shall agree on earth as touching anything that they shall ask, it shall be done for them of my Father which is in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where two or three are gathered together in my name, there am I in the midst of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came Peter, and said to him, Lord, how oft shall my brother sin against me, and I forgive him? until seven tim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s saith unto him, I say not unto thee, Until seven times; but, Until seventy times se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fore is the kingdom of heaven likened unto a certain king, which would make a reckoning with his servan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he had begun to reckon, one was brought unto him, which owed him ten thousand talen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forasmuch as he had not wherewith to pay, his lord commanded him to be sold, and his wife, and children, and all that he had, and payment to be mad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ervant therefore fell down and worshipped him, saying, Lord, have patience with me, and I will pay thee a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ord of that servant, being moved with compassion, released him, and forgave him the deb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that servant went out, and found one of his fellow-servants, which owed him a hundred pence: and he laid hold on him, and took him by the throat, saying, Pay what thou ow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called to him a little child, and set him in the midst of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his fellow-servant fell down and besought him, saying, Have patience with me, and I will pay the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would not: but went and cast him into prison, till he should pay that which was du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when his fellow-servants saw what was done, they were exceeding sorry, and came and told unto their lord all that was do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his lord called him unto him, and saith to him, Thou wicked servant, I forgave thee all that debt, because thou besoughtest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houldest not thou also have had mercy on thy fellow-servant, even as I had mercy on the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is lord was wroth, and delivered him to the tormentors, till he should pay all that was du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shall also my heavenly Father do unto you, if ye forgive not every one his brother from your heart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Verily I say unto you, Except ye turn, and become as little children, ye shall in no wise enter into the kingdom of heav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soever therefore shall humble himself as this little child, the same is the greatest in the kingdom of heav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oso shall receive one such little child in my name receiveth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oso shall cause one of these little ones which believe on me to stumble, it is profitable for him that a great millstone should be hanged about his neck, and that he should be sunk in the depth of the se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oe unto the world because of occasions of stumbling! for it must needs be that the occasions come; but woe to that man through whom the occasion come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f thy hand or thy foot causeth thee to stumble, cut it off, and cast it from thee: it is good for thee to enter into life maimed or halt, rather than having two hands or two feet to be cast into the eternal fire.]]></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2026-07-26T00:34:55Z</dcterms:created>
  <dcterms:modified xsi:type="dcterms:W3CDTF">2026-07-26T00:34:55Z</dcterms:modified>
  <dc:title>Bible.com.au: MATTHEW 18:1-35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