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15:1-3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vain do they worship me, Teaching as their doctrines the precepts of m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lled to him the multitude, and said unto them, Hear, and understand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that which entereth into the mouth defileth the man; but that which proceedeth out of the mouth, this defileth the ma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ame the disciples, and said unto him, Knowest thou that the Pharisees were offended, when they heard this saying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answered and said, Every plant which my heavenly Father planted not, shall be rooted up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alone: they are blind guides. And if the blind guide the blind, both shall fall into a p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eter answered and said unto him, Declare unto us the parab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Are ye also even yet without understanding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rceive ye not, that whatsoever goeth into the mouth passeth into the belly, and is cast out into the draught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things which proceed out of the mouth come forth out of the heart; and they defile the ma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re come to Jesus from Jerusalem Pharisees and scribes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t of the heart come forth evil thoughts, murders, adulteries, fornications, thefts, false witness, railings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things which defile the man: but to eat with unwashen hands defileth not the ma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went out thence, and withdrew into the parts of Tyre and Sid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hold, a Canaanitish woman came out from those borders, and cried, saying, Have mercy on me, O Lord, thou son of David; my daughter is grievously vexed with a devi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answered her not a word. And his disciples came and besought him, saying, Send her away; for she crieth after u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answered and said, I was not sent but unto the lost sheep of the house of Israe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he came and worshipped him, saying, Lord, help 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nswered and said, It is not meet to take the children’s bread and cast it to the dog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he said, Yea, Lord: for even the dogs eat of the crumbs which fall from their masters’ tabl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answered and said unto her, O woman, great is thy faith: be it done unto thee even as thou wilt. And her daughter was healed from that hou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thy disciples transgress the tradition of the elders? for they wash not their hands when they eat brea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departed thence, and came nigh unto the sea of Galilee; and he went up into the mountain, and sat ther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came unto him great multitudes, having with them the lame, blind, dumb, maimed, and many others, and they cast them down at his feet; and he healed them: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omuch that the multitude wondered, when they saw the dumb speaking, the maimed whole, and the lame walking, and the blind seeing: and they glorified the God of Israel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called unto him his disciples, and said, I have compassion on the multitude, because they continue with me now three days and have nothing to eat: and I would not send them away fasting, lest haply they faint in the way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isciples say unto him, Whence should we have so many loaves in a desert place, as to fill so great a multitude?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saith unto them, How many loaves have ye? And they said, Seven, and a few small fishe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mmanded the multitude to sit down on the ground;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the seven loaves and the fishes; and he gave thanks and brake, and gave to the disciples, and the disciples to the multitudes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did all eat, and were filled: and they took up that which remained over of the broken pieces, seven baskets full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hat did eat were four thousand men, beside women and childre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nswered and said unto them, Why do ye also transgress the commandment of God because of your tradition?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ent away the multitudes, and entered into the boat, and came into the borders of Magadan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said, Honour thy father and thy mother: and, He that speaketh evil of father or mother, let him die the dea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say, Whosoever shall say to his father or his mother, That wherewith thou mightest have been profited by me is given to God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ot honour his father. And ye have made void the word of God because of your tradit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hypocrites, well did Isaiah prophesy of you, saying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people honoureth me with their lips; But their heart is far from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2026-07-26T00:42:35Z</dcterms:created>
  <dcterms:modified xsi:type="dcterms:W3CDTF">2026-07-26T00:42:35Z</dcterms:modified>
  <dc:title>Bible.com.au: MATTHEW 15:1-39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