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4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LACHI 1:1-1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ow, I pray you, entreat the favour of God, that he may be gracious unto us: this hath been by your means: will he accept any of your persons? saith the LORD of host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h that there were one among you that would shut the doors, that ye might not kindle fire on mine altar in vain! I have no pleasure in you, saith the LORD of hosts, neither will I accept an offering at your han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from the rising of the sun even unto the going down of the same my name is great among the Gentiles; and in every place incense is offered unto my name, and a pure offering: for my name is great among the Gentiles, saith the LORD of host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e profane it, in that ye say, The table of the LORD is polluted, and the fruit thereof, even his meat, is contemptibl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say also, Behold, what a weariness is it! and ye have snuffed at it, saith the LORD of hosts; and ye have brought that which was taken by violence, and the lame, and the sick; thus ye bring the offering: should I accept this of your hand? saith the LOR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cursed be the deceiver, which hath in his flock a male, and voweth, and sacrificeth unto the Lord a blemished thing: for I am a great king, saith the LORD of hosts, and my name is terrible among the Gentile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urden of the word of the LORD to Israel by Malachi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loved you, saith the LORD. Yet ye say, Wherein hast thou loved us? Was not Esau Jacob’s brother? saith the LORD: yet I loved Jacob;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Esau I hated, and made his mountains a desolation, and gave his heritage to the jackals of the wildernes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as Edom saith, We are beaten down, but we will return and build the waste places; thus saith the LORD of hosts, They shall build, but I will throw down: and men shall call them The border of wickedness, and The people against whom the LORD hath indignation for eve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our eyes shall see, and ye shall say, The LORD be magnified beyond the border of Israe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on honoureth his father, and a servant his master: if then I be a father, where is mine honour? and if I be a master, where is my fear? saith the LORD of hosts unto you, O priests, that despise my name. And ye say, Wherein have we despised thy name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offer polluted bread upon mine altar. And ye say, Wherein have we polluted thee? In that ye say, The table of the LORD is contemptibl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ye offer the blind for sacrifice, it is no evil! and when ye offer the lame and sick, it is no evil! Present it now unto thy governor; will he be pleased with thee? or will he accept thy person? saith the LORD of host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0">
  <a:themeElements>
    <a:clrScheme name="Theme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2026-07-26T00:35:40Z</dcterms:created>
  <dcterms:modified xsi:type="dcterms:W3CDTF">2026-07-26T00:35:40Z</dcterms:modified>
  <dc:title>Bible.com.au: MALACHI 1:1-14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