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was amazed, and all that were with him, at the draught of the fishes which they had t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ere also James and John, sons of Zebedee, which were partners with Simon. And Jesus said unto Simon, Fear not; from henceforth thou shalt catc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brought their boats to land, they left all, and follow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ile he was in one of the cities, behold, a man full of leprosy: and when he saw Jesus, he fell on his face, and besought him, saying, Lord, if thou wilt, thou canst make m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tretched forth his hand, and touched him, saying, I will; be thou made clean. And straightway the leprosy departed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arged him to tell no man: but go thy way, and shew thyself to the priest, and offer for thy cleansing, according as Moses commanded, for a testimony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 much the more went abroad the report concerning him: and great multitudes came together to hear, and to be healed of their infirm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withdrew himself in the deserts, 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on one of those days, that he was teaching; and there were Pharisees and doctors of the law sitting by, which were come out of every village of Galilee and Judaea and Jerusalem: and the power of the Lord was with him to he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men bring on a bed a man that was palsied: and they sought to bring him in, and to lay him befor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ile the multitude pressed upon him and heard the word of God, that he was standing by the lake of Gennesar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finding by what way they might bring him in because of the multitude, they went up to the housetop, and let him down through the tiles with his couch into the midst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eeing their faith, he said, Man, thy sins are forgiven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cribes and the Pharisees began to reason, saying, Who is this that speaketh blasphemies? Who can forgive sins, but God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perceiving their reasonings, answered and said unto them, What reason ye in y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s easier, to say, Thy sins are forgiven thee; or to say, Arise and w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at ye may know that the Son of man hath power on earth to forgive sins (he said unto him that was palsied), I say unto thee, Arise, and take up thy couch, and go unto thy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mediately he rose up before them, and took up that whereon he lay, and departed to his house, glorify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mazement took hold on all, and they glorified God; and they were filled with fear, saying, We have seen strange things to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se things he went forth, and beheld a publican, named Levi, sitting at the place of toll, and said unto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forsook all, and rose up and follow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two boats standing by the lake: but the fishermen had gone out of them, and were washing their n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vi made him a great feast in his house: and there was a great multitude of publicans and of others that were sitting at meat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harisees and their scribes murmured against his disciples, saying, Why do ye eat and drink with the publicans and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sus answering said unto them, They that are whole have no need of a physician; but they that are si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not come to call the righteous but sinners to repen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him, The disciples of John fast often, and make supplications; likewise also the disciples of the Pharisees; but thine eat and drin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said unto them, Can ye make the sons of the bride-chamber fast, while the bridegroom i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s will come; and when the bridegroom shall be taken away from them, then will they fast in those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pake also a parable unto them; No man rendeth a piece from a new garment and putteth it upon an old garment; else he will rend the new, and also the piece from the new will not agree with the 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man putteth new wine into old wineskins; else the new wine will burst the skins, and itself will be spilled, and the skins wi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new wine must be put into fresh winesk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tered into one of the boats, which was Simon’s, and asked him to put out a little from the land. And he sat down and taught the multitudes out of the bo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o man having drunk old wine desireth new: for he saith, The old is go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left speaking, he said unto Simon, Put out into the deep, and let down your nets for a dr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imon answered and said, Master, we toiled all night, and took nothing: but at thy word I will let down the n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this done, they enclosed a great multitude of fishes; and their nets were brea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eckoned unto their partners in the other boat, that they should come and help them. And they came, and filled both the boats, so that they began to s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mon Peter, when he saw it, fell down at Jesus’ knees, saying, Depart from me; for I am a sinful man, O Lor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2026-07-26T00:37:27Z</dcterms:created>
  <dcterms:modified xsi:type="dcterms:W3CDTF">2026-07-26T00:37:27Z</dcterms:modified>
  <dc:title>Bible.com.au: LUKE 5:1-39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