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presProps" Target="presProps.xml"/>
  <Relationship Id="rId59" Type="http://schemas.openxmlformats.org/officeDocument/2006/relationships/viewProps" Target="viewProps.xml"/>
  <Relationship Id="rId6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59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UKE 24:1-5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on the first day of the week, at early dawn, they came unto the tomb, bringing the spices which they had prepare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found the stone rolled away from the tomb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entered in, and found not the body of the Lord Jesu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t came to pass, while they were perplexed thereabout, behold, two men stood by them in dazzling apparel: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s they were affrighted, and bowed down their faces to the earth, they said unto them, Why seek ye the living among the dead?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is not here, but is risen: remember how he spake unto you when he was yet in Galilee,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aying that the Son of man must be delivered up into the hands of sinful men, and be crucified, and the third day rise again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remembered his words,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returned from the tomb, and told all these things to the eleven, and to all the rest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they were Mary Magdalene, and Joanna, and Mary the mother of James: and the other women with them told these things unto the apostle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se words appeared in their sight as idle talk; and they disbelieved them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Peter arose, and ran unto the tomb; and stooping and looking in, he seeth the linen cloths by themselves; and he departed to his home, wondering at that which was come to pass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behold, two of them were going that very day to a village named Emmaus, which was threescore furlongs from Jerusalem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communed with each other of all these things which had happened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t came to pass, while they communed and questioned together, that Jesus himself drew near, and went with them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ir eyes were holden that they should not know him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said unto them, What communications are these that ye have one with another, as ye walk? And they stood still, looking sad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one of them, named Cleopas, answering said unto him, Dost thou alone sojourn in Jerusalem and not know the things which are come to pass there in these days?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said unto them, What things? And they said unto him, The things concerning Jesus of Nazareth, which was a prophet mighty in deed and word before God and all the people: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ow the chief priests and our rulers delivered him up to be condemned to death, and crucified him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we hoped that it was he which should redeem Israel. Yea and beside all this, it is now the third day since these things came to pass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oreover certain women of our company amazed us, having been early at the tomb;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en they found not his body, they came, saying, that they had also seen a vision of angels, which said that he was alive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certain of them that were with us went to the tomb, and found it even so as the women had said: but him they saw not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said unto them, O foolish men, and slow of heart to believe in all that the prophets have spoken!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hoved it not the Christ to suffer these things, and to enter into his glory?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beginning from Moses and from all the prophets, he interpreted to them in all the scriptures the things concerning himself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drew nigh unto the village, whither they were going: and he made as though he would go further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constrained him, saying, Abide with us: for it is toward evening, and the day is now far spent. And he went in to abide with them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t came to pass, when he had sat down with them to meat, he took the bread, and blessed it, and brake, and gave to them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ir eyes were opened, and they knew him; and he vanished out of their sight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said one to another, Was not our heart burning within us, while he spake to us in the way, while he opened to us the scriptures?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rose up that very hour, and returned to Jerusalem, and found the eleven gathered together, and them that were with them,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aying, The Lord is risen indeed, and hath appeared to Simon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rehearsed the things that happened in the way, and how he was known of them in the breaking of the bread.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s they spake these things, he himself stood in the midst of them, and saith unto them, Peace be unto you.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y were terrified and affrighted, and supposed that they beheld a spirit.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said unto them, Why are ye troubled? and wherefore do reasonings arise in your heart?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ee my hands and my feet, that it is I myself: handle me, and see; for a spirit hath not flesh and bones, as ye behold me having.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en he had said this, he shewed them his hands and his feet.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ile they still disbelieved for joy, and wondered, he said unto them, Have ye here anything to eat?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gave him a piece of a broiled fish.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took it, and did eat before them.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said unto them, These are my words which I spake unto you, while I was yet with you, how that all things must needs be fulfilled, which are written in the law of Moses, and the prophets, and the psalms, concerning me.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opened he their mind, that they might understand the scriptures;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said unto them, Thus it is written, that the Christ should suffer, and rise again from the dead the third day;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at repentance and remission of sins should be preached in his name unto all the nations, beginning from Jerusalem.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 are witnesses of these things.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behold, I send forth the promise of my Father upon you: but tarry ye in the city, until ye be clothed with power from on high.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led them out until they were over against Bethany: and he lifted up his hands, and blessed them.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t came to pass, while he blessed them, he parted from them, and was carried up into heaven.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worshipped him, and returned to Jerusalem with great joy: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ere continually in the temple, blessing God.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1">
  <a:themeElements>
    <a:clrScheme name="Theme6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2026-09-20T14:25:25Z</dcterms:created>
  <dcterms:modified xsi:type="dcterms:W3CDTF">2026-09-20T14:25:25Z</dcterms:modified>
  <dc:title>Bible.com.au: LUKE 24:1-53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