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2: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Where wilt thou that we make read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Behold, when ye are entered into the city, there shall meet you a man bearing a pitcher of water; follow him into the house whereinto he go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shall say unto the goodman of the house, The Master saith unto thee, Where is the guest-chamber, where I shall eat the passover with my discip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will shew you a large upper room furnished: there make rea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nt, and found as he had said unto them: and they made ready the passo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hour was come, he sat down, and the apostles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m, With desire I have desired to eat this passover with you before I suff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say unto you, I will not eat it, until it be fulfilled in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received a cup, and when he had given thanks, he said, Take this, and divide it among yoursel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say unto you, I will not drink from henceforth of the fruit of the vine, until the kingdom of God shall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feast of unleavened bread drew nigh, which is called 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ok bread, and when he had given thanks, he brake it, and gave to them, saying, This is my body which is given for you: this do in remembrance of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up in like manner after supper, saying, This cup is the new covenant in my blood, even that which is poured out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behold, the hand of him that betrayeth me is with me on the t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Son of man indeed goeth, as it hath been determined: but woe unto that man through whom he is betray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began to question among themselves, which of them it was that should do this t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arose also a contention among them, which of them is accounted to be great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The kings of the Gentiles have lordship over them; and they that have authority over them are called Benefact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e shall not be so: but he that is the greater among you, let him become as the younger; and he that is chief, as he that doth ser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whether is greater, he that sitteth at meat, or he that serveth? is not he that sitteth at meat? but I am in the midst of you as he that serve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ye are they which have continued with me in my tempt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ef priests and the scribes sought how they might put him to death; for they feared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appoint unto you a kingdom, even as my Father appointed un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ye may eat and drink at my table in my kingdom; and ye shall sit on thrones judging the twelve tribe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imon, Simon, behold, Satan asked to have you, that he might sift you as wh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made supplication for thee, that thy faith fail not: and do thou, when once thou hast turned again, stablish thy breth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unto him, Lord, with thee I am ready to go both to prison and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I tell thee, Peter, the cock shall not crow this day, until thou shalt thrice deny that thou knowest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unto them, When I sent you forth without purse, and wallet, and shoes, lacked ye any thing? And they said, Noth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them, But now, he that hath a purse, let him take it, and likewise a wallet: and he that hath none, let him sell his cloke, and buy a sw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I say unto you, that this which is written must be fulfilled in me, And he was reckoned with transgressors: for that which concerneth me hath fulfill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said, Lord, behold, here are two swords. And he said unto them, It is enou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tan entered into Judas who was called Iscariot, being of the number of the twel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ame out, and went, as his custom was, unto the mount of Olives; and the disciples also follow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he was at the place, he said unto them, Pray that ye enter not into tempt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was parted from them about a stone’s cast; and he kneeled down and pray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Father, if thou be willing, remove this cup from me: nevertheless not my will, but thine, be d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appeared unto him an angel from heaven, strengthening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being in an agony he prayed more earnestly: and his sweat became as it were great drops of blood falling down upon the grou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he rose up from his prayer, he came unto the disciples, and found them sleeping for sorrow,]]></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aid unto them, Why sleep ye? rise and pray, that ye enter not into temptati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ile he yet spake, behold, a multitude, and he that was called Judas, one of the twelve, went before them; and he drew near unto Jesus to kiss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Jesus said unto him, Judas, betrayest thou the Son of man with a ki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away, and communed with the chief priests and captains, how he might deliver him unto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when they that were about him saw what would follow, they said, Lord, shall we smite with the swor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 certain one of them smote the servant of the high priest, and struck off his right ea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Jesus answered and said, Suffer ye thus far. And he touched his ear, and healed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said unto the chief priests, and captains of the temple, and elders, which were come against him, Are ye come out, as against a robber, with swords and stav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I was daily with you in the temple, ye stretched not forth your hands against me: but this is your hour, and the power of darknes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seized him, and led him away, and brought him into the high priest’s house. But Peter followed afar off.]]></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y had kindled a fire in the midst of the court, and had sat down together, Peter sat in the midst of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a certain maid seeing him as he sat in the light of the fire, and looking stedfastly upon him, said, This man also was with hi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he denied, saying, Woman, I know him no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after a little while another saw him, and said, Thou also art one of them. But Peter said, Man, I a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re glad, and covenanted to give him mone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after the space of about one hour another confidently affirmed, saying, Of a truth this man also was with him: for he is a Galilae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Peter said, Man, I know not what thou sayest. And immediately, while he yet spake, the cock crew.]]></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 Lord turned, and looked upon Peter. And Peter remembered the word of the Lord, how that he said unto him, Before the cock crow this day, thou shalt deny me thric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he went out, and wept bitterl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men that held Jesus mocked him, and beat hi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y blindfolded him, and asked him, saying, Prophesy: who is he that struck the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many other things spake they against him, reviling h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as soon as it was day, the assembly of the elders of the people was gathered together, both chief priests and scribes; and they led him away into their council, saying,]]></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f thou art the Christ, tell us. But he said unto them, If I tell you, ye will not believ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if I ask you, ye will not ans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onsented, and sought opportunity to deliver him unto them in the absence of the multitud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But from henceforth shall the Son of man be seated at the right hand of the power of Go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they all said, Art thou then the Son of God? And he said unto them, Ye say that I a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they said, What further need have we of witness? for we ourselves have heard from his own mouth.]]></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day of unleavened bread came, on which the passover must be sacrific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Peter and John, saying, Go and make ready for us the passover, that we may eat.]]></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2026-07-26T00:55:08Z</dcterms:created>
  <dcterms:modified xsi:type="dcterms:W3CDTF">2026-07-26T00:55:08Z</dcterms:modified>
  <dc:title>Bible.com.au: LUKE 22:1-71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