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pake a parable unto them to the end that they ought always to pray, and not to fai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re was in a city a judge, which feared not God, and regarded not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city; and she came oft unto him, saying, Avenge me of mine advers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ould not for a while: but afterward he said within himself, Though I fear not God, nor regard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troubleth me, I will avenge her, lest she wear me out by her continual com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Hear what the unrighteous judge sai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all not God avenge his elect, which cry to him day and night, and he is longsuffering ove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y unto you, that he will avenge them speedily. Howbeit when the Son of man cometh, shall he find faith on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also this parable unto certain which trusted in themselves that they were righteous, and set all others at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into the temple to pray; the one a Pharisee, and the other a public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and prayed thus with himself, God, I thank thee, that I am not as the rest of men, extortioners, unjust, adulterers, or even as this public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in the week; I give tithes of all that I g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ublican, standing afar off, would not lift up so much as his eyes unto heaven, but smote his breast, saying, God, be merciful to me a si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ay unto you, This man went down to his house justified rather than the other: for every one that exalteth himself shall be humbled; but he that humbleth himself shall be exal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brought unto him also their babes, that he should touch them: but when the disciples saw it, they rebuk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m unto him, saying, Suffer the little children to come unto me, and forbid them not: for of such is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rily I say unto you, Whosoever shall not receive the kingdom of God as a little child, he shall in no wise enter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ertain ruler asked him, saying, Good Master, what shall I do to inherit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unto him, Why callest thou me good? none is good, save one, even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knowest the commandments, Do not commit adultery, Do not kill, Do not steal, Do not bear false witness, Honour thy father and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All these things have I observed from my youth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Jesus heard it, he said unto him, One thing thou lackest yet: sell all that thou hast, and distribute unto the poor, and thou shalt have treasure in heaven: and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heard these things, he became exceeding sorrowful; for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seeing him said, How hardly shall they that have riches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t is easier for a camel to enter in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hat heard it said, Then who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said, The things which are impossible with men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eter said, Lo, we have left our own, and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Verily I say unto you, There is no man that hath left house, or wife, or brethren, or parents, or children, for the kingdom of God’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shall not receive manifold more in this time,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took unto him the twelve, and said unto them, Behold, we go up to Jerusalem, and all the things that are written by the prophets shall be accomplished unto the Son of m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he shall be delivered up unto the Gentiles, and shall be mocked, and shamefully entreated, and spit up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scourge and kill him: and the third day he shall rise aga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understood none of these things; and this saying was hid from them, and they perceived not the things that were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s he drew nigh unto Jericho, a certain blind man sat by the way side begg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aring a multitude going by, he inquired what this mea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ld him, that Jesus of Nazareth passeth b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cried, saying, Jesus, thou son of David, have mercy on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went before rebuked him, that he should hold his peace: but he cried out the more a great deal, Thou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stood, and commanded him to be brought unto him: and when he was come near, he ask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wilt thou that I should do unto thee? And he said, Lord, that I may receive my s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said unto him, Receive thy sight: thy faith hath made thee who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mmediately he received his sight, and followed him, glorifying God: and all the people, when they saw it, gave praise unto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LUKE 18:1-43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