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7: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aid unto his disciples, It is impossible but that occasions of stumbling should come: but woe unto him, through whom they c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were well for him if a millstone were hanged about his neck, and he were thrown into the sea, rather than that he should cause one of these little ones to stumb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ake heed to yourselves: if thy brother sin, rebuke him; and if he repent, forgive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he sin against thee seven times in the day, and seven times turn again to thee, saying, I repent; thou shalt forgive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apostles said unto the Lord, Increase our fai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If ye have faith as a grain of mustard seed, ye would say unto this sycamine tree, Be thou rooted up, and be thou planted in the sea; and it would have obeyed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o is there of you, having a servant plowing or keeping sheep, that will say unto him, when he is come in from the field, Come straightway and sit down to me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ill not rather say unto him, Make ready wherewith I may sup, and gird thyself, and serve me, till I have eaten and drunken; and afterward thou shalt eat and drin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th he thank the servant because he did the things that were command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ven so ye also, when ye shall have done all the things that are commanded you, say, We are unprofitable servants; we have done that which it was our duty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as they were on the way to Jerusalem, that he was passing through the midst of Samaria and Galil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s he entered into a certain village, there met him ten men that were lepers, which stood afar of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lifted up their voices, saying, Jesus, Master, have mercy on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he saw them, he said unto them, Go and shew yourselves unto the priests. And it came to pass, as they went, they were clean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one of them, when he saw that he was healed, turned back, with a loud voice glorifying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fell upon his face at his feet, giving him thanks: and he was a Samarit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sus answering said, Were not the ten cleansed? but where are the ni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re there none found that returned to give glory to God, save this stran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unto him, Arise, and go thy way: thy faith hath made thee who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eing asked by the Pharisees, when the kingdom of God cometh, he answered them and said, The kingdom of God cometh not with observ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ither shall they say, Lo, here! or, There! for lo, the kingdom of God is within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said unto the disciples, The days will come, when ye shall desire to see one of the days of the Son of man, and ye shall not see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shall say to you, Lo, there! Lo, here! go not away, nor follow after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as the lightning, when it lighteneth out of the one part under the heaven, shineth unto the other part under heaven; so shall the Son of man be in his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first must he suffer many things and be rejected of this gener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s it came to pass in the days of Noah, even so shall it be also in the days of the Son of m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ate, they drank, they married, they were given in marriage, until the day that Noah entered into the ark, and the flood came, and destroyed them a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ikewise even as it came to pass in the days of Lot; they ate, they drank, they bought, they sold, they planted, they build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n the day that Lot went out from Sodom it rained fire and brimstone from heaven, and destroyed them a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fter the same manner shall it be in the day that the Son of man is reveal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 that day, he which shall be on the housetop, and his goods in the house, let him not go down to take them away: and let him that is in the field likewise not return bac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Remember Lot’s wif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soever shall seek to gain his life shall lose it: but whosoever shall lose his life shall preserve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say unto you, In that night there shall be two men on one bed; the one shall be taken, and the other shall be lef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 shall be two women grinding together; the one shall be taken, and the other shall be lef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answering say unto him, Where, Lord? And he said unto them, Where the body is, thither will the eagles also be gathered togeth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2026-09-20T14:25:11Z</dcterms:created>
  <dcterms:modified xsi:type="dcterms:W3CDTF">2026-09-20T14:25:11Z</dcterms:modified>
  <dc:title>Bible.com.au: LUKE 17:1-37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