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went into the house of one of the rulers of the Pharisees on a sabbath to eat bread, that they were watching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before him a certain man which had the drop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spake unto the lawyers and Pharisees, saying, Is it lawful to heal on the sabbath, o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held their peace. And he took him, and healed him, and let him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n ass or an ox fallen into a well, and will not straightway draw him up on a sabbat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ould not answer again unto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pake a parable unto those which were bidden, when he marked how they chose out the chief seats; saying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art bidden of any man to a marriage feast, sit not down in the chief seat; lest haply a more honourable man than thou be bidden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bade thee and him shall come and say to thee, Give this man place; and then thou shalt begin with shame to take the lowest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ou art bidden, go and sit down in the lowest place; that when he that hath bidden thee cometh, he may say to thee, Friend, go up higher: then shalt thou have glory in the presence of all that sit at meat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every one that exalteth himself shall be humbled; and he that humbleth himself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him also that had bidden him, When thou makest a dinner or a supper, call not thy friends, nor thy brethren, nor thy kinsmen, nor rich neighbours; lest haply they also bid thee again, and a recompense be mad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ou makest a feast, bid the poor, the maimed, the lame, the bl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e blessed; because they have not wherewith to recompense thee: for thou shalt be recompensed in the resurrection of the j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one of them that sat at meat with him heard these things, he said unto him, Blessed is he that shall eat bread in the kingdom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unto him, A certain man made a great supper; and he bad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ent forth his servant at supper time to say to them that were bidden, Come; for all things are now 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ll with one consent began to make excuse. The first said unto him, I have bought a field, and I must needs go out and see it: I pray thee have me exc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other said, I have bought five yoke of oxen, and I go to prove them: I pray thee have me excu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said, I have married a wife, and therefore I cannot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rvant came, and told his lord these things. Then the master of the house being angry said to his servant, Go out quickly into the streets and lanes of the city, and bring in hither the poor and maimed and blind and l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rvant said, Lord, what thou didst command is done, and yet there is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the servant, Go out into the highways and hedges, and constrain them to come in, that my house may be fi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none of those men which were bidden shall taste of my supp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nt with him great multitudes: and he turned, and said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 man cometh unto me, and hateth not his own father, and mother, and wife, and children, and brethren, and sisters, yea, and his own life also, he cannot be my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soever doth not bear his own cross, and come after me, cannot be my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ich of you, desiring to build a tower, doth not first sit down and count the cost, whether he have wherewith to complet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st haply, when he hath laid a foundation, and is not able to finish, all that behold begin to mock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This man began to build, and was not able to fin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what king, as he goeth to encounter another king in war, will not sit down first and take counsel whether he is able with ten thousand to meet him that cometh against him with twenty thous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else, while the other is yet a great way off, he sendeth an ambassage, and asketh conditions of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refore whosoever he be of you that renounceth not all that he hath, he cannot be my disci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therefore is good: but if even the salt have lost its savour, wherewith shall it be seaso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fit neither for the land nor for the dunghill: men cast it out. He that hath ears to hear, let him h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LUKE 14:1-35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