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ording to the custom of the priest’s office, his lot was to enter into the temple of the Lord and burn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whole multitude of the people were praying without at the hour of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appeared unto him an angel of the Lord standing on the right side of the altar of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acharias was troubled when he saw him, and fear fe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unto him, Fear not, Zacharias: because thy supplication is heard, and thy wife Elisabeth shall bear thee a son, and thou shalt call his name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have joy and gladness; and many shall rejoice at his bi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hall be great in the sight of the Lord, and he shall drink no wine nor strong drink; and he shall be filled with the Holy Ghost, even from his mother’s wo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ny of the children of Israel shall he turn unto the Lord thei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go before his face in the spirit and power of Elijah, to turn the hearts of the fathers to the children, and the disobedient to walk in the wisdom of the just; to make ready for the Lord a people prepared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Zacharias said unto the angel, Whereby shall I know this? for I am an old man, and my wife well stricken i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as many have taken in hand to draw up a narrative concerning those matters which have been fulfilled among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answering said unto him, I am Gabriel, that stand in the presence of God; and I was sent to speak unto thee, and to bring thee these good tid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thou shalt be silent and not able to speak, until the day that these things shall come to pass, because thou believedst not my words, which shall be fulfilled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were waiting for Zacharias, and they marveled while he tarried in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came out, he could not speak unto them: and they perceived that he had seen a vision in the temple: and he continued making signs unto them, and remained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the days of his ministration were fulfilled, he departed unto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ese days Elisabeth his wife conceived; and she hid herself five month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hath the Lord done unto me in the days wherein he looked upon me, to take away my reproach among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in the sixth month the angel Gabriel was sent from God unto a city of Galilee, named Naz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betrothed to a man whose name was Joseph, of the house of David; and the virgin’s name was Ma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came in unto her, and said, Hail, thou that art highly favoured, the Lord is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as they delivered them unto us, which from the beginning were eyewitnesses and ministers of the 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she was greatly troubled at the saying, and cast in her mind what manner of salutation this might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ngel said unto her, Fear not, Mary: for thou hast found favour with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ou shalt conceive in thy womb, and bring forth a son, and shalt call his name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hall be great, and shall be called the Son of the Most High: and the Lord God shall give unto him the throne of his father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reign over the house of Jacob for ever; and of his kingdom there shall be no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ary said unto the angel, How shall this be, seeing I know not a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answered and said unto her, The Holy Ghost shall come upon thee, and the power of the Most High shall overshadow thee: wherefore also that which is to be born shall be called holy, the Son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hold, Elisabeth thy kinswoman, she also hath conceived a son in her old age: and this is the sixth month with her that was called bar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no word from God shall be void of pow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ary said, Behold, the handmaid of the Lord; be it unto me according to thy word. And the angel departed from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seemed good to me also, having traced the course of all things accurately from the first, to write unto thee in order, most excellent Theophil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ry arose in these days and went into the hill country with haste, into a city of Jud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ntered into the house of Zacharias and saluted Elisab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 Elisabeth heard the salutation of Mary, the babe leaped in her womb; and Elisabeth was filled with the Holy Gho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e lifted up her voice with a loud cry, and said, Blessed art thou among women, and blessed is the fruit of thy wom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ce is this to me, that the mother of my Lord should come unto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behold, when the voice of thy salutation came into mine ears, the babe leaped in my womb for jo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lessed is she that believed; for there shall be a fulfillment of the things which have been spoken to her fro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 My soul doth magnify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hath rejoiced in God my Saviou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he hath looked upon the low estate of his handmaiden: For behold, from henceforth all generations shall call me bl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mightest know the certainty concerning the things wherein thou wast instruc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he that is mighty hath done to me great things; And holy is his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is mercy is unto generations and generations On them that fear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th shewed strength with his arm; He hath scattered the proud in the imagination of thei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th put down princes from their thrones, And hath exalted them of low deg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hungry he hath filled with good things; And the rich he hath sent empty aw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th holpen Israel his servant, That he might remember merc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he spake unto our fathers) Toward Abraham and his seed for 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Mary abode with her about three months, and returned unto her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Elisabeth’s time was fulfilled that she should be delivered; and she brought forth a s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r neighbours and her kinsfolk heard that the Lord had magnified his mercy towards her; and they rejoiced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in the days of Herod, king of Judaea, a certain priest named Zacharias, of the course of Abijah: and he had a wife of the daughters of Aaron, and her name was Elisabe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it came to pass on the eighth day, that they came to circumcise the child; and they would have called him Zacharias, after the name of his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is mother answered and said, Not so; but he shall be called Joh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aid unto her, There is none of thy kindred that is called by this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made signs to his father, what he would have him call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asked for a writing tablet, and wrote, saying, His name is John. And they marveled al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is mouth was opened immediately, and his tongue loosed, and he spake, blessing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ear came on all that dwelt round about them: and all these sayings were noised abroad throughout all the hill country of Judae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ll that heard them laid them up in their heart, saying, What then shall this child be? For the hand of the Lord was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his father Zacharias was filled with the Holy Ghost, and prophesied, say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lessed be the Lord, the God of Israel; For he hath visited and wrought redemption for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oth righteous before God, walking in all the commandments and ordinances of the Lord blamel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hath raised up a horn of salvation for us In the house of his servant Davi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s he spake by the mouth of his holy prophets which have been since the world beg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alvation from our enemies, and from the hand of all that hate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o shew mercy towards our fathers, And to remember his holy covenan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which he sware unto Abraham our fathe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o grant unto us that we being delivered out of the hand of our enemies Should serve him without fea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 before him all our day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Yea and thou, child, shalt be called the prophet of the Most High: For thou shalt go before the face of the Lord to make ready his w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knowledge of salvation unto his people In the remission of their sin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ecause of the tender mercy of our God, Whereby the dayspring from on high shall visi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no child, because that Elisabeth was barren, and they both were now well stricken in year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shine upon them that sit in darkness and the shadow of death; To guide our feet into the way of peac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the child grew, and waxed strong in spirit, and was in the deserts till the day of his shewing unto Israe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t came to pass, while he executed the priest’s office before God in the order of his cours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2026-07-26T00:53:42Z</dcterms:created>
  <dcterms:modified xsi:type="dcterms:W3CDTF">2026-07-26T00:53:42Z</dcterms:modified>
  <dc:title>Bible.com.au: LUKE 1:1-80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