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6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24: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Command the children of Israel, that they bring unto thee pure olive oil beaten for the light, to cause a lamp to burn continuall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ithout the veil of the testimony, in the tent of meeting, shall Aaron order it from evening to morning before the LORD continually: it shall be a statute for ever throughout your generatio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shall order the lamps upon the pure candlestick before the LORD continuall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ou shalt take fine flour, and bake twelve cakes thereof: two tenth parts of an ephah shall be in one cak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ou shalt set them in two rows, six on a row, upon the pure table before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ou shalt put pure frankincense upon each row, that it may be to the bread for a memorial, even an offering made by fire unto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Every sabbath day he shall set it in order before the LORD continually; it is on the behalf of the children of Israel, an everlasting covena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t shall be for Aaron and his sons; and they shall eat it in a holy place: for it is most holy unto him of the offerings of the LORD made by fire by a perpetual statut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son of an Israelitish woman, whose father was an Egyptian, went out among the children of Israel: and the son of the Israelitish woman and a man of Israel strove together in the camp;]]></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son of the Israelitish woman blasphemed the Name, and cursed: and they brought him unto Moses. And his mother’s name was Shelomith, the daughter of Dibri, of the tribe of D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put him in ward, that it might be declared unto them at the mouth of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ring forth him that hath cursed without the camp; and let all that heard him lay their hands upon his head, and let all the congregation stone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ou shalt speak unto the children of Israel, saying, Whosoever curseth his God shall bear his si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that blasphemeth the name of the LORD, he shall surely be put to death; all the congregation shall certainly stone him: as well the stranger, as the homeborn, when he blasphemeth the name of the LORD, shall be put to dea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that smiteth any man mortally shall surely be put to dea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that smiteth a beast mortally shall make it good: life for lif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f a man cause a blemish in his neighbour; as he hath done, so shall it be done to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reach for breach, eye for eye, tooth for tooth: as he hath caused a blemish in a man, so shall it be rendered unto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that killeth a beast shall make it good: and he that killeth a man shall be put to dea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e shall have one manner of law, as well for the stranger, as for the homeborn: for I am the LORD your G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Moses spake to the children of Israel, and they brought forth him that had cursed out of the camp, and stoned him with stones. And the children of Israel did as the LORD commanded Mos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2026-09-20T14:23:14Z</dcterms:created>
  <dcterms:modified xsi:type="dcterms:W3CDTF">2026-09-20T14:23:14Z</dcterms:modified>
  <dc:title>Bible.com.au: LEVITICUS 24:1-23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