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42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20: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every one that curseth his father or his mother shall surely be put to death: he hath cursed his father or his mother; his blood shall be upon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man that committeth adultery with another man’s wife, even he that committeth adultery with his neighbour’s wife, the adulterer and the adulteress shall surely be put to dea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man that lieth with his father’s wife hath uncovered his father’s nakedness: both of them shall surely be put to death; their blood shall be upon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f a man lie with his daughter in law, both of them shall surely be put to death: they have wrought confusion; their blood shall be upon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f a man lie with mankind, as with womankind, both of them have committed abomination: they shall surely be put to death; their blood shall be upon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f a man take a wife and her mother, it is wickedness: they shall be burnt with fire, both he and they; that there be no wickedness among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f a man lie with a beast, he shall surely be put to death: and ye shall slay the beas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f a woman approach unto any beast, and lie down thereto, thou shalt kill the woman, and the beast: they shall surely be put to death; their blood shall be upon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f a man shall take his sister, his father’s daughter, or his mother’s daughter, and see her nakedness, and she see his nakedness; it is a shameful thing; and they shall be cut off in the sight of the children of their people: he hath uncovered his sister’s nakedness; he shall bear his iniquit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f a man shall lie with a woman having her sickness, and shall uncover her nakedness; he hath made naked her fountain, and she hath uncovered the fountain of her blood: and both of them shall be cut off from among their peopl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ou shalt not uncover the nakedness of thy mother’s sister, nor of thy father’s sister: for he hath made naked his near kin: they shall bear their iniquit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if a man shall lie with his uncle’s wife, he hath uncovered his uncle’s nakedness: they shall bear their sin; they shall die childles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if a man shall take his brother’s wife, it is impurity: he hath uncovered his brother’s nakedness; they shall be childles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e shall therefore keep all my statutes, and all my judgments, and do them: that the land, whither I bring you to dwell therein, vomit you not ou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ye shall not walk in the customs of the nation, which I cast out before you: for they did all these things, and therefore I abhorred th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I have said unto you, Ye shall inherit their land, and I will give it unto you to possess it, a land flowing with milk and honey: I am the LORD your God, which have separated you from the peopl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Ye shall therefore separate between the clean beast and the unclean, and between the unclean fowl and the clean: and ye shall not make your souls abominable by beast, or by fowl, or by any thing wherewith the ground teemeth, which I have separated from you as unclea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ye shall be holy unto me: for I the LORD am holy, and have separated you from the peoples, that ye should be min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 man also or a woman that hath a familiar spirit, or that is a wizard, shall surely be put to death: they shall stone them with stones: their blood shall be upon the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oreover, thou shalt say to the children of Israel, Whosoever he be of the children of Israel, or of the strangers that sojourn in Israel, that giveth of his seed unto Molech; he shall surely be put to death: the people of the land shall stone him with ston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also will set my face against that man, and will cut him off from among his people; because he hath given of his seed unto Molech, to defile my sanctuary, and to profane my holy na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f the people of the land do any ways hide their eyes from that man, when he giveth of his seed unto Molech, and put him not to deat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I will set my face against that man, and against his family, and will cut him off, and all that go a whoring after him, to commit whoredom with Molech, from among their peopl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soul that turneth unto them that have familiar spirits, and unto the wizards, to go a whoring after them, I will even set my face against that soul, and will cut him off from among his peop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anctify yourselves therefore, and be ye holy: for I am the LORD your G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ye shall keep my statutes, and do them: I am the LORD which sanctify you.]]></a:t>
            </a:r>
          </a:p>
        </p:txBody>
      </p:sp>
    </p:spTree>
  </p:cSld>
  <p:clrMapOvr>
    <a:masterClrMapping/>
  </p:clrMapOvr>
</p:sld>
</file>

<file path=ppt/theme/theme1.xml><?xml version="1.0" encoding="utf-8"?>
<a:theme xmlns:a="http://schemas.openxmlformats.org/drawingml/2006/main" name="Theme94">
  <a:themeElements>
    <a:clrScheme name="Theme9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2026-07-26T00:35:50Z</dcterms:created>
  <dcterms:modified xsi:type="dcterms:W3CDTF">2026-07-26T00:35:50Z</dcterms:modified>
  <dc:title>Bible.com.au: LEVITICUS 20:1-27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