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presProps" Target="presProps.xml"/>
  <Relationship Id="rId43" Type="http://schemas.openxmlformats.org/officeDocument/2006/relationships/viewProps" Target="viewProps.xml"/>
  <Relationship Id="rId4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46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VITICUS 19:1-3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LORD spake unto Moses, saying,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peak unto all the congregation of the children of Israel, and say unto them, Ye shall be holy: for I the LORD your God am holy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 shall fear every man his mother, and his father, and ye shall keep my sabbaths: I am the LORD your Go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urn ye not unto idols, nor make to yourselves molten gods: I am the LORD your Go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en ye offer a sacrifice of peace offerings unto the LORD, ye shall offer it that ye may be accepted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shall be eaten the same day ye offer it, and on the morrow: and if aught remain until the third day, it shall be burnt with fir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f it be eaten at all on the third day, it is an abomination; it shall not be accepted: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every one that eateth it shall bear his iniquity, because he hath profaned the holy thing of the LORD: and that soul shall be cut off from his peopl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en ye reap the harvest of your land, thou shalt not wholly reap the corners of thy field, neither shalt thou gather the gleaning of thy harvest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ou shalt not glean thy vineyard, neither shalt thou gather the fallen fruit of thy vineyard; thou shalt leave them for the poor and for the stranger: I am the LORD your God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 shall not steal; neither shall ye deal falsely, nor lie one to another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ye shall not swear by my name falsely, so that thou profane the name of thy God: I am the LORD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shalt not oppress thy neighbour, nor rob him: the wages of a hired servant shall not abide with thee all night until the morning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shalt not curse the deaf, nor put a stumblingblock before the blind, but thou shalt fear thy God: I am the LORD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 shall do no unrighteousness in judgment: thou shalt not respect the person of the poor, nor honour the person of the mighty: but in righteousness shalt thou judge thy neighbour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shalt not go up and down as a talebearer among thy people: neither shalt thou stand against the blood of thy neighbour: I am the LORD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shalt not hate thy brother in thine heart: thou shalt surely rebuke thy neighbour, and not bear sin because of him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shalt not take vengeance, nor bear any grudge against the children of thy people, but thou shalt love thy neighbour as thyself: I am the LORD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 shall keep my statutes. Thou shalt not let thy cattle gender with a diverse kind: thou shalt not sow thy field with two kinds of seed: neither shall there come upon thee a garment of two kinds of stuff mingled together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osoever lieth carnally with a woman, that is a bondmaid, betrothed to an husband, and not at all redeemed, nor freedom given her; they shall be punished; they shall not be put to death, because she was not free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hall bring his guilt offering unto the LORD, unto the door of the tent of meeting, even a ram for a guilt offering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priest shall make atonement for him with the ram of the guilt offering before the LORD for his sin which he hath sinned: and he shall be forgiven for his sin which he hath sinned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en ye shall come into the land, and shall have planted all manner of trees for food, then ye shall count the fruit thereof as their uncircumcision: three years shall they be as uncircumcised unto you; it shall not be eaten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n the fourth year all the fruit thereof shall be holy, for giving praise unto the LORD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n the fifth year shall ye eat of the fruit thereof, that it may yield unto you the increase thereof: I am the LORD your God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 shall not eat any thing with the blood: neither shall ye use enchantments, nor practise augury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 shall not round the corners of your heads, neither shalt thou mar the corners of thy beard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 shall not make any cuttings in your flesh for the dead, nor print any marks upon you: I am the LORD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fane not thy daughter, to make her a harlot; lest the land fall to whoredom, and the land become full of wickedness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 shall keep my sabbaths, and reverence my sanctuary: I am the LORD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urn ye not unto them that have familiar spirits, nor unto the wizards; seek them not out, to be defiled by them: I am the LORD your God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shalt rise up before the hoary head, and honour the face of the old man, and thou shalt fear thy God: I am the LORD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f a stranger sojourn with thee in your land, ye shall not do him wrong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tranger that sojourneth with you shall be unto you as the homeborn among you, and thou shalt love him as thyself; for ye were strangers in the land of Egypt: I am the LORD your God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 shall do no unrighteousness in judgment, in meteyard, in weight, or in measure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ust balances, just weights, a just ephah, and a just hin, shall ye have: I am the LORD your God, which brought you out of the land of Egypt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ye shall observe all my statutes, and all my judgments, and do them: I am the LORD.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4">
  <a:themeElements>
    <a:clrScheme name="Theme8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2026-09-20T14:23:12Z</dcterms:created>
  <dcterms:modified xsi:type="dcterms:W3CDTF">2026-09-20T14:23:12Z</dcterms:modified>
  <dc:title>Bible.com.au: LEVITICUS 19:1-37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