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presProps" Target="presProps.xml"/>
  <Relationship Id="rId28" Type="http://schemas.openxmlformats.org/officeDocument/2006/relationships/viewProps" Target="viewProps.xml"/>
  <Relationship Id="rId2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701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AMENTATIONS 4:1-2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that be slain with the sword are better than they that be slain with hunger; for these pine away, stricken through, for want of the fruits of the field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hands of the pitiful women have sodden their own children; they were their meat in the destruction of the daughter of my peopl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hath accomplished his fury, he hath poured out his fierce anger; and he hath kindled a fire in Zion, which hath devoured the foundations thereof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kings of the earth believed not, neither all the inhabitants of the world, that the adversary and the enemy should enter into the gates of Jerusalem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is because of the sins of her prophets, and the iniquities of her priests, that have shed the blood of the just in the midst of her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wander as blind men in the streets, that are polluted with blood, so that men cannot touch their garments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epart ye, they cried unto them, Unclean! depart, depart, touch not: when they fled away and wandered, men said among the nations, They shall no more sojourn here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anger of the LORD hath divided them; he will no more regard them: they respected not the persons of the priests, they favoured not the elders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ur eyes do yet fail in looking for our vain help; in our watching we have watched for a nation that could not save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hunt our steps, that we cannot go in our streets: our end is near, our days are fulfilled; for our end is com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is the gold become dim! how is the most pure gold changed! the stones of the sanctuary are poured out at the top of every street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ur pursuers were swifter than the eagles of the heaven: they chased us upon the mountains, they laid wait for us in the wilderness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breath of our nostrils, the anointed of the LORD, was taken in their pits; of whom we said, Under his shadow we shall live among the nations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joice and be glad, O daughter of Edom, that dwellest in the land of Uz: the cup shall pass through unto thee also; thou shalt be drunken, and shalt make thyself naked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punishment of thine iniquity is accomplished, O daughter of Zion; he will no more carry thee away into captivity: he will visit thine iniquity, O daughter of Edom; he will discover thy sins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precious sons of Zion, comparable to fine gold, how are they esteemed as earthen pitchers, the work of the hands of the potter!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n the jackals draw out the breast, they give suck to their young ones: the daughter of my people is become cruel, like the ostriches in the wildernes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tongue of the sucking child cleaveth to the roof of his mouth for thirst: the young children ask bread, and no man breaketh it unto them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that did feed delicately are desolate in the streets: they that were brought up in scarlet embrace dung-hill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iniquity of the daughter of my people is greater than the sin of Sodom, that was overthrown as in a moment, and no hands were laid upon her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r nobles were purer than snow, they were whiter than milk, they were more ruddy in body than rubies, their polishing was as of sapphire: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ir visage is blacker than a coal; they are not known in the streets: their skin cleaveth to their bones; it is withered, it is become like a stick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2">
  <a:themeElements>
    <a:clrScheme name="Theme2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2026-07-26T01:52:24Z</dcterms:created>
  <dcterms:modified xsi:type="dcterms:W3CDTF">2026-07-26T01:52:24Z</dcterms:modified>
  <dc:title>Bible.com.au: LAMENTATIONS 4:1-22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