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3:1-6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man that hath seen affliction by the rod of his wra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led me and caused me to walk in darkness and not in l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against me he turneth his hand again and again all the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and my skin hath he made old; he hath broken my b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uilded against me, and compassed me with gall and trav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me to dwell in dark places, as those that have been long d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enced me about, that I cannot go forth; he hath made my chain heav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when I cry and call for help, he shutteth out my pray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enced up my ways with hewn stone, he hath made my paths crook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unto me as a bear lying in wait, as a lion in secret pla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turned aside my ways, and pulled me in pieces; he hath made me desol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ent his bow, and set me as a mark for the arr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aused the shafts of his quiver to enter into my rei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come a derision to all my people; and their song all the d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illed me with bitterness, he hath sated me with wormw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broken my teeth with gravel stones, he hath covered me with as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hast removed my soul far off from peace; I forgat prosper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My strength is perished, and mine expectation from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mine affliction and my misery, the wormwood and the g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them still in remembrance, and is bowed down within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 recall to my mind, therefore have I hop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of the LORD’S mercies that we are not consumed, because his compassions fail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ew every morning; great is thy faithful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portion, saith my soul; therefore will I hope in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unto them that wait for him, to the soul that seeketh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hat a man should hope and quietly wait for the salvation of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a man that he bear the yoke in his you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sit alone and keep silence, because he hath laid it upon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put his mouth in the dust; if so be there may he hop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give his cheek to him that smiteth him; let him be filled full with reproac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not cast off for ev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he cause grief, yet will he have compassion according to the multitude of his merci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doth not afflict willingly, nor grieve the children of m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rush under foot all the prisoners of the earth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urn aside the right of a man before the face of the Most High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bvert a man in his cause, the Lord approveth no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 that saith, and it cometh to pass, when the Lord commandeth it not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mouth of the Most High cometh there not evil and good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th a living man complain, a man for the punishment of his sins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search and try our ways, and turn again to the LOR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lift up our heart with our hands unto God in the heaven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transgressed and have rebelled; thou hast not pardone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vered with anger and pursued us; thou hast slain, thou hast not pitie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vered thyself with a cloud, that our prayer should not pass through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us as the offscouring and refuse in the midst of the people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ur enemies have opened their mouth wide against u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and the pit are come upon us, devastation and destruction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runneth down with rivers of water, for the destruction of the daughter of my peopl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poureth down, and ceaseth not, without any intermission,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the LORD look down, and behold from heaven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affecteth my soul, because of all the daughters of my city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chased me sore like a bird, that are mine enemies without caus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cut off my life in the dungeon, and have cast a stone upon m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s flowed over mine head; I said, I am cut off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upon thy name, O LORD, out of the lowest dungeo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eardest my voice; hide not thine ear at my breathing, at my cry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rewest near in the day that I called upon thee: thou saidst, Fear not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pleaded the causes of my soul; thou hast redeemed my life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seen my wrong; judge thou my caus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en all their vengeance and all their devices against me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heard their reproach, O LORD, and all their devices against me;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ose that rose up against me, and their imagination against me all the day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ou their sitting down, and their rising up; I am their song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render unto them a recompence, O LORD, according to the work of their hand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give them hardness of heart, thy curse unto them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pursue them in anger, and destroy them from under the heavens of the LORD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2026-09-20T14:23:14Z</dcterms:created>
  <dcterms:modified xsi:type="dcterms:W3CDTF">2026-09-20T14:23:14Z</dcterms:modified>
  <dc:title>Bible.com.au: LAMENTATIONS 3:1-66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