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presProps" Target="presProps.xml"/>
  <Relationship Id="rId72" Type="http://schemas.openxmlformats.org/officeDocument/2006/relationships/viewProps" Target="viewProps.xml"/>
  <Relationship Id="rId7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4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NTATIONS 3:1-6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fenced up my ways with hewn stone, he hath made my paths crook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unto me as a bear lying in wait, as a lion in secret plac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turned aside my ways, and pulled me in pieces; he hath made me desolat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bent his bow, and set me as a mark for the arrow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caused the shafts of his quiver to enter into my rein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become a derision to all my people; and their song all the da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filled me with bitterness, he hath sated me with wormwoo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also broken my teeth with gravel stones, he hath covered me with ash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hast removed my soul far off from peace; I forgat prosperit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id, My strength is perished, and mine expectation from the L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man that hath seen affliction by the rod of his wrat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mine affliction and my misery, the wormwood and the gal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hath them still in remembrance, and is bowed down within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 recall to my mind, therefore have I hop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of the LORD’S mercies that we are not consumed, because his compassions fail no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new every morning; great is thy faithfulnes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y portion, saith my soul; therefore will I hope in hi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ood unto them that wait for him, to the soul that seeketh hi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good that a man should hope and quietly wait for the salvation of the LOR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good for a man that he bear the yoke in his youth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m sit alone and keep silence, because he hath laid it upon hi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led me and caused me to walk in darkness and not in ligh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m put his mouth in the dust; if so be there may he hop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m give his cheek to him that smiteth him; let him be filled full with reproach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will not cast off for ever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gh he cause grief, yet will he have compassion according to the multitude of his mercie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doth not afflict willingly, nor grieve the children of men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crush under foot all the prisoners of the earth,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urn aside the right of a man before the face of the Most High,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ubvert a man in his cause, the Lord approveth not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he that saith, and it cometh to pass, when the Lord commandeth it not?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the mouth of the Most High cometh there not evil and good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against me he turneth his hand again and again all the day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doth a living man complain, a man for the punishment of his sins?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search and try our ways, and turn again to the LORD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lift up our heart with our hands unto God in the heavens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transgressed and have rebelled; thou hast not pardoned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covered with anger and pursued us; thou hast slain, thou hast not pitied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covered thyself with a cloud, that our prayer should not pass through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made us as the offscouring and refuse in the midst of the peoples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ur enemies have opened their mouth wide against us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and the pit are come upon us, devastation and destruction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 runneth down with rivers of water, for the destruction of the daughter of my peop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lesh and my skin hath he made old; he hath broken my bones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 poureth down, and ceaseth not, without any intermission,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ll the LORD look down, and behold from heaven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 affecteth my soul, because of all the daughters of my city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chased me sore like a bird, that are mine enemies without cause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cut off my life in the dungeon, and have cast a stone upon me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ters flowed over mine head; I said, I am cut off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ed upon thy name, O LORD, out of the lowest dungeon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eardest my voice; hide not thine ear at my breathing, at my cry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drewest near in the day that I called upon thee: thou saidst, Fear not.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thou hast pleaded the causes of my soul; thou hast redeemed my lif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builded against me, and compassed me with gall and travail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thou hast seen my wrong; judge thou my cause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seen all their vengeance and all their devices against me.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heard their reproach, O LORD, and all their devices against me;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ps of those that rose up against me, and their imagination against me all the day.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 thou their sitting down, and their rising up; I am their song.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wilt render unto them a recompence, O LORD, according to the work of their hands.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wilt give them hardness of heart, thy curse unto them.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wilt pursue them in anger, and destroy them from under the heavens of the LORD.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made me to dwell in dark places, as those that have been long dea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fenced me about, that I cannot go forth; he hath made my chain heav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when I cry and call for help, he shutteth out my pray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2026-07-26T00:53:14Z</dcterms:created>
  <dcterms:modified xsi:type="dcterms:W3CDTF">2026-07-26T00:53:14Z</dcterms:modified>
  <dc:title>Bible.com.au: LAMENTATIONS 3:1-66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