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16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23: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the LORD hath driven out from before you great nations and strong: but as for you, no man hath stood before you unto this da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One man of you shall chase a thousand: for the LORD your God, he it is that fighteth for you, as he spake unto yo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ake good heed therefore unto yourselves, that ye love the LORD your G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Else if ye do in any wise go back, and cleave unto the remnant of these nations, even these that remain among you, and make marriages with them, and go in unto them, and they to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now for a certainty that the LORD your God will no more drive these nations from out of your sight; but they shall be a snare and a trap unto you, and a scourge in your sides, and thorns in your eyes, until ye perish from off this good land which the LORD your God hath given yo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behold, this day I am going the way of all the earth: and ye know in all your hearts and in all your souls, that not one thing hath failed of all the good things which the LORD your God spake concerning you; all are come to pass unto you, not one thing hath failed thereof.]]></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t shall come to pass, that as all the good things are come upon you of which the LORD your God spake unto you, so shall the LORD bring upon you all the evil things, until he have destroyed you from off this good land which the LORD your God hath given yo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ye transgress the covenant of the LORD your God, which he commanded you, and go and serve other gods, and bow down yourselves to them; then shall the anger of the LORD be kindled against you, and ye shall perish quickly from off the good land which he hath given unto yo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after many days, when the LORD had given rest unto Israel from all their enemies round about, and Joshua was old and well stricken in year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at Joshua called for all Israel, for their elders and for their heads, and for their judges and for their officers, and said unto them, I am old and well stricken in year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ye have seen all that the LORD your God hath done unto all these nations because of you; for the LORD your God, he it is that hath fought for yo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ehold, I have allotted unto you these nations that remain, to be an inheritance for your tribes, from Jordan, with all the nations that I have cut off, even unto the great sea toward the going down of the su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LORD your God, he shall thrust them out from before you, and drive them from out of your sight; and ye shall possess their land, as the LORD your God spake unto yo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refore be ye very courageous to keep and to do all that is written in the book of the law of Moses, that ye turn not aside therefrom to the right hand or to the lef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at ye come not among these nations, these that remain among you; neither make mention of the name of their gods, nor cause to swear by them, neither serve them, nor bow down yourselves unto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cleave unto the LORD your God, as ye have done unto this day.]]></a:t>
            </a:r>
          </a:p>
        </p:txBody>
      </p:sp>
    </p:spTree>
  </p:cSld>
  <p:clrMapOvr>
    <a:masterClrMapping/>
  </p:clrMapOvr>
</p:sld>
</file>

<file path=ppt/theme/theme1.xml><?xml version="1.0" encoding="utf-8"?>
<a:theme xmlns:a="http://schemas.openxmlformats.org/drawingml/2006/main" name="Theme74">
  <a:themeElements>
    <a:clrScheme name="Theme7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2026-07-26T00:48:15Z</dcterms:created>
  <dcterms:modified xsi:type="dcterms:W3CDTF">2026-07-26T00:48:15Z</dcterms:modified>
  <dc:title>Bible.com.au: JOSHUA 23:1-16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