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hole congregation of the children of Israel assembled themselves together at Shiloh, and set up the tent of meeting there: and the land was subdued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remained among the children of Israel seven tribes, which had not yet divided their inheri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hua said unto the children of Israel, How long are ye slack to go in to possess the land, which the LORD, the God of your fathers, hath give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ppoint for you three men for each tribe: and I will send them, and they shall arise, and walk through the land, and describe it according to their inheritance; and they shall come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divide it into seven portions: Judah shall abide in his border on the south, and the house of Joseph shall abide in their border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describe the land into seven portions, and bring the description hither to me: and I will cast lots for you here before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evites have no portion among you; for the priesthood of the LORD is their inheritance: and Gad and Reuben and the half tribe of Manasseh have received their inheritance beyond Jordan eastward, which Moses the servant of the LORD g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en arose, and went: and Joshua charged them that went to describe the land, saying, Go and walk through the land, and describe it, and come again to me, and I will cast lots for you here before the LORD in Shil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n went and passed through the land, and described it by cities into seven portions in a book, and they came to Joshua unto the camp at Shil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cast lots for them in Shiloh before the LORD: and there Joshua divided the land unto the children of Israel according to their divi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t of the tribe of the children of Benjamin came up according to their families: and the border of their lot went out between the children of Judah and the children of Josep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order on the north quarter was from Jordan; and the border went up to the side of Jericho on the north, and went up through the hill country westward; and the goings out thereof were at the wilderness of Beth-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order passed along from thence to Luz, to the side of Luz (the same is Beth-el), southward; and the border went down to Ataroth-addar, by the mountain that lieth on the south of Beth-horon the n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was drawn and turned about on the west quarter southward, from the mountain that lieth before Beth-horon southward; and the goings out thereof were at Kirjath-baal (the same is Kiriath-jearim), a city of the children of Judah: this was the west quar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uth quarter was from the uttermost part of Kirjath-jearim, and the border went out westward, and went out to the fountain of the waters of Nepht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order went down to the uttermost part of the mountain that lieth before the valley of the son of Hinnom, which is in the vale of Rephaim northward; and it went down to the valley of Hinnom, to the side of the Jebusite southward, and went down to En-ro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drawn on the north, and went out at En-shemesh, and went out to Geliloth, which is over against the ascent of Adummim; and it went down to the stone of Bohan the son of Reub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passed along to the side over against the Arabah northward, and went down unto the Arab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border passed along to the side of Beth-hoglah northward: and the goings out of the border were at the north bay of the Salt Sea, at the south end of Jordan: this was the south bor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rdan was the border of it on the east quarter. This was the inheritance of the children of Benjamin, by the borders thereof round about,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cities of the tribe of the children of Benjamin according to their families were Jericho, and Beth-hoglah, and Emek-kezi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th-arabah, and Zemaraim, and Beth-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vvim, and Parah, and Oph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hephar-ammoni, and Ophni, and Geba; twelve cities with their vill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and Ramah, and Beer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izpeh, and Chephirah, and Moz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Rekem, and Irpeel, and Tara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elah, Eleph, and the Jebusite (the same is Jerusalem), Gibeath, and Kiriath; fourteen cities with their villages. This is the inheritance of the children of Benjamin according to their famil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JOSHUA 18:1-28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