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after the death of Moses the servant of the LORD, that the LORD spake unto Joshua the son of Nun, Moses’ minister,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ses my servant is dead; now therefore arise, go over this Jordan, thou, and all this people, unto the land which I do give to them, even to the children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 place that the sole of your foot shall tread upon, to you have I given it, as I spake unto Mo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the wilderness, and this Lebanon, even unto the great river, the river Euphrates, all the land of the Hittites, and unto the great sea toward the going down of the sun, shall be your bor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shall not any man be able to stand before thee all the days of thy life: as I was with Moses, so I will be with thee: I will not fail thee nor forsake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strong and of a good courage: for thou shalt cause this people to inherit the land which I sware unto their fathers to giv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ly be strong and very courageous, to observe to do according to all the law, which Moses my servant commanded thee: turn not from it to the right hand or to the left, that thou mayest have good success whithersoever thou go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book of the law shall not depart out of thy mouth, but thou shalt meditate therein day and night, that thou mayest observe to do according to all that is written therein: for then thou shalt make thy way prosperous, and then thou shalt have good succ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ve not I commanded thee? Be strong and of a good courage; be not affrighted, neither be thou dismayed: for the LORD thy God is with thee whithersoever thou go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Joshua commanded the officers of the people,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ss through the midst of the camp, and command the people, saying, Prepare you victuals; for within three days ye are to pass over this Jordan, to go in to possess the land, which the LORD your God giveth you to possess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o the Reubenites, and to the Gadites, and to the half tribe of Manasseh, spake Joshua,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member the word which Moses the servant of the LORD commanded you, saying, The LORD your God giveth you rest, and will give you this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r wives, your little ones, and your cattle, shall abide in the land which Moses gave you beyond Jordan; but ye shall pass over before your brethren armed, all the mighty men of valour, and shall help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ntil the LORD have given your brethren rest, as he hath given you, and they also have possessed the land which the LORD your God giveth them: then ye shall return unto the land of your possession, and possess it, which Moses the servant of the LORD gave you beyond Jordan toward the sunris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answered Joshua, saying, All that thou hast commanded us we will do, and whithersoever thou sendest us we will g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cording as we hearkened unto Moses in all things, so will we hearken unto thee: only the LORD thy God be with thee, as he was with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soever he be that shall rebel against thy commandment, and shall not hearken unto thy words in all that thou commandest him, he shall be put to death: only be strong and of a good coura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2026-09-20T14:22:43Z</dcterms:created>
  <dcterms:modified xsi:type="dcterms:W3CDTF">2026-09-20T14:22:43Z</dcterms:modified>
  <dc:title>Bible.com.au: JOSHUA 1:1-18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