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8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NAH 2:1-1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Jonah prayed unto the LORD his God out of the fish’s belly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, I called by reason of mine affliction unto the LORD, and he answered me; out of the belly of hell cried I, and thou heardest my voic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 didst cast me into the depth, in the heart of the seas, and the flood was round about me; all thy waves and thy billows passed over m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said, am cast out from before thine eyes; yet I will look again toward thy holy templ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aters compassed me about, even to the soul; the deep was round about me; the weeds were wrapped about my hea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ent down to the bottoms of the mountains; the earth with her bars closed upon me for ever: yet hast thou brought up my life from the pit, O LORD my Go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my soul fainted within me, I remembered the LORD: and my prayer came in unto thee, into thine holy templ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hat regard lying vanities forsake their own mercy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will sacrifice unto thee with the voice of thanksgiving; I will pay that which I have vowed. Salvation is of the LOR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spake unto the fish, and it vomited out Jonah upon the dry lan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9">
  <a:themeElements>
    <a:clrScheme name="Theme3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2026-09-20T14:23:28Z</dcterms:created>
  <dcterms:modified xsi:type="dcterms:W3CDTF">2026-09-20T14:23:28Z</dcterms:modified>
  <dc:title>Bible.com.au: JONAH 2:1-10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