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l offering and the drink offering is cut off from the house of the LORD; the priests, the LORD’S ministers, mo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is wasted, the land mourneth; for the corn is wasted, the new wine is dried up, the oil languish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hamed, O ye husbandmen, howl, O ye vinedressers, for the wheat and for the barley; for the harvest of the field is per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is withered, and the fig tree languisheth; the pomegranate tree, the palm tree also, and the apple tree, even all the trees of the field are withered: for joy is withered away from the sons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yourselves with sackcloth, and lament, ye priests; howl, ye ministers of the altar; come, lie all night in sackcloth, ye ministers of my God: for the meal offering and the drink offering is withholden from the house of y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ctify a fast, call a solemn assembly, gather the old men and all the inhabitants of the land unto the house of the LORD your God, and cry unto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 for the day! for the day of the LORD is at hand, and as destruction from the Almighty shall it come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not the meat cut off before our eyes, yea, joy and gladness from the house of our Go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ds rot under their clods; the garners are laid desolate, the barns are broken down; for the corn is with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o the beasts groan! the herds of cattle are perplexed, because they have no pasture; yea, the flocks of sheep are made desolat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oel the son of Pethu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o thee do I cry: for the fire hath devoured the pastures of the wilderness, and the flame hath burned all the trees of the fie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beasts of the field pant unto thee: for the water brooks are dried up, and the fire hath devoured the pastures of the wilder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e old men, and give ear, all ye inhabitants of the land. Hath this been in your days, or in the days of your father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ye your children of it, and let your children tell their children, and their children another gener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the palmerworm hath left hath the locust eaten; and that which the locust hath left hath the cankerworm eaten; and that which the cankerworm hath left hath the caterpiller eat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ye drunkards, and weep; and howl, all ye drinkers of wine, because of the sweet wine; for it is cut off from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nation is come up upon my land, strong, and without number; his teeth are the teeth of a lion, and he hath the jaw teeth of a great l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aid my vine waste, and barked my fig tree: he hath made it clean bare, and cast it away; the branches thereof are made whi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 like a virgin girded with sackcloth for the husband of her y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2026-07-26T00:43:39Z</dcterms:created>
  <dcterms:modified xsi:type="dcterms:W3CDTF">2026-07-26T00:43:39Z</dcterms:modified>
  <dc:title>Bible.com.au: JOEL 1:1-20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