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keth the Bear, Orion, and the Pleiades, and the chambers of the s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doeth great things past finding out; yea, marvelous things without numb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he goeth by me, and I see him not: he passeth on also, but I perceive him no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seizeth the prey, who can hinder him? who will say unto him, What doest thou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not withdraw his anger; the helpers of Rahab do stoop under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shall I answer him, and choose out my words to reason with hi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, though I were righteous, yet would I not answer; I would make supplication to mine adversar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called, and he had answered me; yet would I not believe that he hearkened unto my voi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breaketh me with a tempest, and multiplieth my wounds without cau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suffer me to take my breath, but filleth me with bitterne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speak of the strength of the mighty, lo, he is there! and if of judgment, who will appoint me a tim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be righteous, mine own mouth shall condemn me: though I be perfect, it shall prove me pervers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perfect; I regard not myself; I despise my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l one; therefore I say, He destroyeth the perfect and the wick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scourge slay suddenly, he will mock at the trial of the innoc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is given into the hand of the wicked: he covereth the faces of the judges thereof; if it be not he, who then is it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my days are swifter than a post: they flee away, they see no g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passed away as the swift ships: as the eagle that swoopeth on the pre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I will forget my complaint, I will put off my sad countenance, and be of good cheer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raid of all my sorrows, I know that thou wilt not hold me innoc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 truth I know that it is so: but how can man be just with Go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hall be condemned; why then do I labour in vain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ash myself with snow water, and make my hands never so clean;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wilt thou plunge me in the ditch, and mine own clothes shall abhor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is not a man, as I am, that I should answer him, that we should come together in judgmen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aysman betwixt us, that might lay his hand upon us both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take his rod away from me, and let not his terror make me afraid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would I speak, and not fear him; for I am not so in myself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be pleased to contend with him, he cannot answer him one of a thous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wise in heart, and mighty in strength: who hath hardened himself against him, and prospere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removeth the mountains, and they know it not, when he overturneth them in his ang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shaketh the earth out of her place, and the pillars thereof trem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commandeth the sun, and it riseth not; and sealeth up the st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alone stretcheth out the heavens, and treadeth upon the waves of the se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2026-07-26T00:53:28Z</dcterms:created>
  <dcterms:modified xsi:type="dcterms:W3CDTF">2026-07-26T00:53:28Z</dcterms:modified>
  <dc:title>Bible.com.au: JOB 9:1-35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