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at it would please God to crush me; that he would let loose his hand, and cut me off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ould I yet have comfort; yea, I would exult in pain that spareth not: for I have not denied the words of the Holy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y strength, that I should wait? and what is mine end, at I should be patien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y strength the strength of stones? or is my flesh of bra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that I have no help in me, and that effectual working is driven quite from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is ready to faint kindness should be shewed from his friend; even to him that forsaketh the fear of the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 have dealt deceitfully as a brook, as the channel of brooks that pass awa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re black by reason of the ice, and wherein the snow hideth itself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they wax warm, they vanish: when it is hot, they are consumed out of their p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that travel by the way of them turn aside; they go up into the waste, and per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ed, the companies of Sheba waited for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shamed because they had hoped; they came thither, and were confound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ye are nothing; ye see a terror, and ar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say, Give unto me? or, offer a present for me of your substanc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, Deliver me from the adversary’s hand? or, Redeem me from the hand of the oppressor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and I will hold my peace: and cause me to understand wherein I have er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orcible are words of uprightness! but what doth your arguing reprov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magine to reprove words? seeing that the speeches of one that is desperate are as wi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e would cast lots upon the fatherless, and make merchandise of your frie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 pleased to look upon me; for surely I shall not lie to your f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vexation were but weighed, and my calamity laid in the balances togethe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 pray you, let there be no injustice; yea, return again, my cause is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justice on my tongue? cannot my taste discern mischievous thing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it would be heavier than the sand of the seas: therefore have my words been ra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rows of the Almighty are within me, the poison whereof my spirit drinketh up: the terrors of God do set themselves in array against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wild ass bray when he hath grass? or loweth the ox over his fodde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at which hath no savour be eaten without salt? or is there any taste in the white of an eg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refuseth to touch them; they are as loathsome meat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might have my request; and that God would grant me the thing that I long f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JOB 6:1-30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