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draw out leviathan with a fish hook? or press down his tongue with a cor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put a rope into his nose? or pierce his jaw through with a hook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many supplications unto thee? or will he speak soft words unto the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a covenant with thee, that thou shouldest take him for a servant for ever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play with him as with a bird? or wilt thou bind him for thy maiden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 bands of fishermen make traffic of him? shall they part him among the merchan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fill his skin with barbed irons, or his head with fish spear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thine hand upon him; remember the battle, and do so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ope of him is in vain: shall not one be cast down even at the sight of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is so fierce that he dare stir him up: who then is he that can stand before m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first given unto me, that I should repay him? whatsoever is under the whole heaven is m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keep silence concerning his limbs, nor his mighty strength, nor his comely propor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trip off his outer garment? who shall come within his double bridl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open the doors of his face? round about his teeth is terr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trong scales are his pride, shut up together as with a close se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is so near to another, that no air can come betwee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joined one to another; they stick together, that they cannot be sunde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neesings flash forth light, and his eyes are like the eyelids of th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s mouth go burning torches, and sparks of fire leap fo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s nostrils a smoke goeth, as of a seething pot and burning rush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th kindleth coals, and a flame goeth forth from his mou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neck abideth strength, and terror danceth before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akes of his flesh are joined together: they are firm upon him; they cannot be mo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 firm as a stone; yea, firm as the nether millst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raiseth himself up, the mighty are afraid: by reason of consternation they are beside themselv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lay at him with the sword, it cannot avail; nor the spear, the dart, nor the pointed shaf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unteth iron as straw, and brass as rotten w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w cannot make him flee: slingstones are turned with him into stubb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ubs are counted as stubble: he laugheth at the rushing of the javeli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underparts are like sharp potsherds: he spreadeth as it were a threshing wain upon the mi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deep to boil like a pot: he maketh the sea like oint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a path to shine after him; one would think the deep to be hoa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earth there is not his like, that is made without fea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holdeth every thing that is high: he is king over all the sons of prid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2026-09-20T14:23:57Z</dcterms:created>
  <dcterms:modified xsi:type="dcterms:W3CDTF">2026-09-20T14:23:57Z</dcterms:modified>
  <dc:title>Bible.com.au: JOB 41:1-34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