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presProps" Target="presProps.xml"/>
  <Relationship Id="rId47" Type="http://schemas.openxmlformats.org/officeDocument/2006/relationships/viewProps" Target="viewProps.xml"/>
  <Relationship Id="rId4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5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38:1-4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LORD answered Job out of the whirlwind, and said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is this that darkeneth counsel by words without knowledge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rd up now thy loins like a man; for I will demand of thee, and declare thou unto m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 wast thou when I laid the foundations of the earth? declare, if thou hast understanding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determined the measures thereof, if thou knowest? or who stretched the line upon it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upon were the foundations thereof fastened? or who laid the corner stone thereof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morning stars sang together, and all the sons of God shouted for joy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who shut up the sea with doors, when it brake forth, as if it had issued out of the womb;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made the cloud the garment thereof, and thick darkness a swaddlingband for it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rescribed for it my decree, and set bars and doors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id, Hitherto shalt thou come, but no further; and here shall thy proud waves be stayed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st thou commanded the morning since thy days began, and caused the dayspring to know its place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it might take hold of the ends of the earth, and the wicked be shaken out of it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changed as clay under the seal; and all things stand forth as a garment: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from the wicked their light is withholden, and the high arm is broke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st thou entered into the springs of the sea? or hast thou walked in the recesses of the deep?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the gates of death been revealed unto thee? or hast thou seen the gates of the shadow of death?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st thou comprehended the breadth of the earth? declare, if thou knowest it all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 is the way to the dwelling of light, and as for darkness, where is the place thereof;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ou shouldest take it to the bound thereof, and that thou shouldest discern the paths to the house thereof?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ubtless, thou knowest, for thou wast then born, and the number of thy days is great!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st thou entered the treasuries of the snow, or hast thou seen the treasuries of the hail,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I have reserved against the time of trouble, against the day of battle and war?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what way is the light parted, or the east wind scattered upon the earth?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hath cleft a channel for the waterflood, or a way for the lightning of the thunder;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cause it to rain on a land where no man is; on the wilderness, wherein there is no man;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satisfy the waste and desolate ground; and to cause the tender grass to spring forth?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th the rain a father? or who hath begotten the drops of dew?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t of whose womb came the ice? and the hoary frost of heaven, who hath gendered it?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aters are hidden as with stone, and the face of the deep is frozen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st thou bind the cluster of the Pleiades, or loose the bands of Orion?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st thou lead forth the Mazzaroth in their season? or canst thou guide the Bear with her train?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nowest thou the ordinances of the heavens? canst thou establish the dominion thereof in the earth?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st thou lift up thy voice to the clouds, that abundance of waters may cover thee?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st thou send forth lightnings, that they may go, and say unto thee, Here we are?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hath put wisdom in the inward parts? or who hath given understanding to the mind?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can number the clouds by wisdom? or who can pour out the bottles of heaven,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dust runneth into a mass, and the clods cleave fast together?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t thou hunt the prey for the lioness? or satisfy the appetite of the young lions,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y couch in their dens, and abide in the covert to lie in wait?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provideth for the raven his food, when his young ones cry unto God, and wander for lack of meat?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9">
  <a:themeElements>
    <a:clrScheme name="Theme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2026-09-20T14:24:42Z</dcterms:created>
  <dcterms:modified xsi:type="dcterms:W3CDTF">2026-09-20T14:24:42Z</dcterms:modified>
  <dc:title>Bible.com.au: JOB 38:1-41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