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heweth them their work, and their transgressions, that they have behaved themselves proud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peneth also their ear to instruction, and commandeth that they return from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hearken and serve him, they shall spend their days in prosperity, and their years in pleasur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ey hearken not, they shall perish by the sword, and they shall die without knowled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that are godless in heart lay up anger: they cry not for help when he bindeth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e in youth, and their life perisheth among the unclea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livereth the afflicted by his affliction, and openeth their ear in oppress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he would have led thee away out of distress into a broad place, where there is no straitness; and that which is set on thy table should be full of fat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art full of the judgment of the wicked: judgment and justice take hold on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re is wrath, beware lest thou be led away by thy sufficiency; neither let the greatness of the ransom turn thee as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also proceeded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y riches suffice, that thou be not in distress, or all the forces of thy strength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ire not the night, when peoples are cut off in their plac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, regard not iniquity: for this hast thou chosen rather than afflic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doeth loftily in his power: who is a teacher like unto him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enjoined him his way? or who can say, Thou hast wrought unrighteousness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thou magnify his work, whereof men have su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en have looked thereon; man beholdeth it afar off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great, and we know him not; the number of his years is unsearchabl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draweth up the drops of water, which distil in rain from his vapour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the skies pour down and drop upon man abundantl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ffer me a little, and I will shew thee: for I have yet somewhat to say on God’s behalf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can any understand the spreadings of the clouds, the thunderings of his pavilion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preadeth his light around him; and he covereth the bottom of the se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these he judgeth the peoples; he giveth meat in abundan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vereth his hands with the lightning; and giveth it a charge that it strike the mar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ise thereof telleth concerning him, the cattle also concerning the storm that cometh up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etch my knowledge from afar, and will ascribe righteousness to my Mak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ruly my words are not false: one that is perfect in knowledge is with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mighty, and despiseth not any: he is mighty in strength of understand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eserveth not the life of the wicked: but giveth to the afflicted their righ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thdraweth not his eyes from the righteous: but with kings upon the throne he setteth them for ever, and they are exal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y be bound in fetters, and be taken in the cords of affliction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2026-07-26T00:49:53Z</dcterms:created>
  <dcterms:modified xsi:type="dcterms:W3CDTF">2026-07-26T00:49:53Z</dcterms:modified>
  <dc:title>Bible.com.au: JOB 36:1-33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