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5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reason of the multitude of oppressions they cry out; they cry for help by reason of the arm of the might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ne saith, Where is God my Maker, who giveth songs in the night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teacheth us more than the beasts of the earth, and maketh us wiser than the fowls of heaven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they cry, but none giveth answer, because of the pride of evil me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God will not hear vanity, neither will the Almighty regard i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uch less when thou sayest thou beholdest him not, the cause is before him, and thou waitest for him!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, because he hath not visited in his anger, neither doth he greatly regard arrogance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doth Job open his mouth in vanity; he multiplieth words without knowledg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Elihu answered and said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kest thou this to be thy right, or sayest thou, My righteousness is more than God’s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ou sayest, What advantage will it be unto thee? and, What profit shall I have, more than if I had sinned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answer thee, and thy companions with the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unto the heavens, and see; and behold the skies, which are higher than thou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hast sinned, what doest thou against him? and if thy transgressions be multiplied, what doest thou unto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be righteous, what givest thou him? or what receiveth he of thine hand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wickedness may hurt a man as thou art; and thy righteousness may profit a son of ma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2026-07-26T00:53:32Z</dcterms:created>
  <dcterms:modified xsi:type="dcterms:W3CDTF">2026-07-26T00:53:32Z</dcterms:modified>
  <dc:title>Bible.com.au: JOB 35:1-16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