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4:1-3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 Elihu answered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y words, ye wise men; and give ear unto me, ye that have knowledg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ear trieth words, as the palate tasteth mea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us choose for us that which is right: let us know among ourselves what is go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Job hath said, I am righteous, and God hath taken away my right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withstanding my right I am accounted a liar; my wound is incurable, though I am without transgressio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man is like Job, who drinketh up scorning like water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goeth in company with the workers of iniquity, and walketh with wicked me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hath said, it profiteth a man nothing that he should delight himself with Go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hearken unto me, ye men of understanding: far be it from God, that he should do wickedness; and from the Almighty, that he should commit iniquit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work of a man shall he render unto him, and cause every man to find according to his way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of a surety, God will not do wickedly, neither will the Almighty pervert judgmen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gave him a charge over the earth? or who hath disposed the whole world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he set his heart upon man, if he gather unto himself his spirit and his breath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flesh shall perish together, and man shall turn again unto dus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now thou hast understanding, hear this: hearken to the voice of my word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even one that hateth right govern? and wilt thou condemn him that is just and mighty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it fit to say to a king, Thou art vile? or to nobles, Ye are wicked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much less to him that respecteth not the persons of princes, nor regardeth the rich more than the poor? for they all are the work of his hand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a moment they die, even at midnight; the people are shaken and pass away, and the mighty are taken away without han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is eyes are upon the ways of a man, and he seeth all his going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 darkness, nor shadow of death, where the workers of iniquity may hide themselve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needeth not further to consider a man, that he should go before God in judgmen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reaketh in pieces mighty men in ways past finding out, and setteth others in their stea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he taketh knowledge of their works; and he overturneth them in the night, so that they are destroye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triketh them as wicked men in the open sight of others;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ey turned aside from following him, and would not have regard to any of his ways: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they caused the cry of the poor to come unto him, and he heard the cry of the afflicte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giveth quietness, who then can condemn? and when he hideth his face, who then can behold him? whether it be done unto a nation, or unto a man, alike: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 godless man reign not, that there be none to ensnare the peopl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ath any said unto God, I have borne chastisement, I will not offend any more: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which I see not teach thou me: if I have done iniquity, I will do it no more?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his recompence be as thou wilt, that thou refusest it? for thou must choose, and not I: therefore speak what thou knowest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n of understanding will say unto me, yea, every wise man that heareth me: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speaketh without knowledge, and his words are without wisdom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uld that Job were tried unto the end, because of his answering like wicked men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addeth rebellion unto his sin, he clappeth his hands among us, and multiplieth his words against God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2026-09-20T14:24:41Z</dcterms:created>
  <dcterms:modified xsi:type="dcterms:W3CDTF">2026-09-20T14:24:41Z</dcterms:modified>
  <dc:title>Bible.com.au: JOB 34:1-37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