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hath said, it profiteth a man nothing that he should delight himself with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arken unto me, ye men of understanding: far be it from God, that he should do wickedness; and from the Almighty, that he should commit ini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ork of a man shall he render unto him, and cause every man to find according to his way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of a surety, God will not do wickedly, neither will the Almighty pervert judgmen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 a charge over the earth? or who hath disposed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et his heart upon man, if he gather unto himself his spirit and his breath;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flesh shall perish together, and man shall turn again unto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now thou hast understanding, hear this: hearken to the voice of my wor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even one that hateth right govern? and wilt thou condemn him that is just and might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it fit to say to a king, Thou art vile? or to nobles, Ye are wicked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Elihu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to him that respecteth not the persons of princes, nor regardeth the rich more than the poor? for they all are the work of his hand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moment they die, even at midnight; the people are shaken and pass away, and the mighty are taken away without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eyes are upon the ways of a man, and he seeth all his going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arkness, nor shadow of death, where the workers of iniquity may hide themselv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needeth not further to consider a man, that he should go before God in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in pieces mighty men in ways past finding out, and setteth others in their stea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he taketh knowledge of their works; and he overturneth them in the night, so that they are destroy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iketh them as wicked men in the open sight of others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aside from following him, and would not have regard to any of his ways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caused the cry of the poor to come unto him, and he heard the cry of the afflict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words, ye wise men; and give ear unto me, ye that have knowledg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giveth quietness, who then can condemn? and when he hideth his face, who then can behold him? whether it be done unto a nation, or unto a man, alike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godless man reign not, that there be none to ensnare the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ath any said unto God, I have borne chastisement, I will not offend any more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 see not teach thou me: if I have done iniquity, I will do it no more?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his recompence be as thou wilt, that thou refusest it? for thou must choose, and not I: therefore speak what thou knowe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of understanding will say unto me, yea, every wise man that heareth me: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peaketh without knowledge, and his words are without wisdom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that Job were tried unto the end, because of his answering like wicked 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addeth rebellion unto his sin, he clappeth his hands among us, and multiplieth his words against G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rieth words, as the palate tasteth mea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choose for us that which is right: let us know among ourselves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ob hath said, I am righteous, and God hath taken away my righ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withstanding my right I am accounted a liar; my wound is incurable, though I am without transgress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man is like Job, who drinketh up scorning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goeth in company with the workers of iniquity, and walketh with wicked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2026-07-26T00:50:18Z</dcterms:created>
  <dcterms:modified xsi:type="dcterms:W3CDTF">2026-07-26T00:50:18Z</dcterms:modified>
  <dc:title>Bible.com.au: JOB 34:1-37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